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modernComment_11B_31DBE9C1.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8"/>
  </p:notesMasterIdLst>
  <p:sldIdLst>
    <p:sldId id="282" r:id="rId2"/>
    <p:sldId id="289" r:id="rId3"/>
    <p:sldId id="283" r:id="rId4"/>
    <p:sldId id="260" r:id="rId5"/>
    <p:sldId id="261" r:id="rId6"/>
    <p:sldId id="352" r:id="rId7"/>
    <p:sldId id="348" r:id="rId8"/>
    <p:sldId id="353" r:id="rId9"/>
    <p:sldId id="264" r:id="rId10"/>
    <p:sldId id="360" r:id="rId11"/>
    <p:sldId id="361" r:id="rId12"/>
    <p:sldId id="266" r:id="rId13"/>
    <p:sldId id="358" r:id="rId14"/>
    <p:sldId id="346" r:id="rId15"/>
    <p:sldId id="267" r:id="rId16"/>
    <p:sldId id="362" r:id="rId17"/>
    <p:sldId id="364" r:id="rId18"/>
    <p:sldId id="365" r:id="rId19"/>
    <p:sldId id="366" r:id="rId20"/>
    <p:sldId id="273" r:id="rId21"/>
    <p:sldId id="275" r:id="rId22"/>
    <p:sldId id="276" r:id="rId23"/>
    <p:sldId id="363" r:id="rId24"/>
    <p:sldId id="292" r:id="rId25"/>
    <p:sldId id="357" r:id="rId26"/>
    <p:sldId id="281" r:id="rId27"/>
  </p:sldIdLst>
  <p:sldSz cx="9144000" cy="5143500" type="screen16x9"/>
  <p:notesSz cx="6858000" cy="9144000"/>
  <p:embeddedFontLst>
    <p:embeddedFont>
      <p:font typeface="Proxima Nova" panose="020B0604020202020204" charset="0"/>
      <p:regular r:id="rId29"/>
      <p:bold r:id="rId30"/>
      <p:italic r:id="rId31"/>
      <p:boldItalic r:id="rId32"/>
    </p:embeddedFont>
    <p:embeddedFont>
      <p:font typeface="Roboto" panose="02000000000000000000" pitchFamily="2" charset="0"/>
      <p:regular r:id="rId33"/>
      <p:bold r:id="rId34"/>
      <p:italic r:id="rId35"/>
      <p:boldItalic r:id="rId36"/>
    </p:embeddedFont>
    <p:embeddedFont>
      <p:font typeface="Roboto Light" panose="02000000000000000000" pitchFamily="2" charset="0"/>
      <p:regular r:id="rId37"/>
      <p: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0A064D8-3BA5-8805-379E-CACFC5A729EC}" name="Julia MEYER-EXTERNE" initials="JM" userId="S::julia.meyer.ext@montreal.ca::cdc9926d-b894-43b6-9f4e-382403e373b9" providerId="AD"/>
  <p188:author id="{757264F3-4690-B1A9-4AC3-8C4574DB0920}" name="Charles-Etienne FERLAND-EXTERNE" initials="CF" userId="S::charles-etienne.ferland.ext@montreal.ca::a461e9b5-f557-4a4c-81e3-75655c801a3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542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0BE58F9-F988-45AA-CCB3-9384C1D4CBDD}" v="24" dt="2024-04-02T14:29:09.342"/>
    <p1510:client id="{2C5FA220-F623-F7ED-232F-B245E27DFA39}" v="14" dt="2024-04-02T15:37:25.400"/>
  </p1510:revLst>
</p1510:revInfo>
</file>

<file path=ppt/tableStyles.xml><?xml version="1.0" encoding="utf-8"?>
<a:tblStyleLst xmlns:a="http://schemas.openxmlformats.org/drawingml/2006/main" def="{91292046-EE42-44F7-8FC5-929055C66EED}">
  <a:tblStyle styleId="{91292046-EE42-44F7-8FC5-929055C66EE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53CD1138-1E55-4BA9-8017-B009C843B6EA}" styleName="Table_1">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ableStyles" Target="tableStyles.xml"/><Relationship Id="rId47"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microsoft.com/office/2016/11/relationships/changesInfo" Target="changesInfos/changesInfo1.xml"/><Relationship Id="rId48"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customXml" Target="../customXml/item1.xml"/><Relationship Id="rId20" Type="http://schemas.openxmlformats.org/officeDocument/2006/relationships/slide" Target="slides/slide19.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es-Etienne FERLAND-EXTERNE" userId="S::charles-etienne.ferland.ext@montreal.ca::a461e9b5-f557-4a4c-81e3-75655c801a34" providerId="AD" clId="Web-{10BE58F9-F988-45AA-CCB3-9384C1D4CBDD}"/>
    <pc:docChg chg="modSld">
      <pc:chgData name="Charles-Etienne FERLAND-EXTERNE" userId="S::charles-etienne.ferland.ext@montreal.ca::a461e9b5-f557-4a4c-81e3-75655c801a34" providerId="AD" clId="Web-{10BE58F9-F988-45AA-CCB3-9384C1D4CBDD}" dt="2024-04-02T14:29:09.342" v="16" actId="20577"/>
      <pc:docMkLst>
        <pc:docMk/>
      </pc:docMkLst>
      <pc:sldChg chg="modSp">
        <pc:chgData name="Charles-Etienne FERLAND-EXTERNE" userId="S::charles-etienne.ferland.ext@montreal.ca::a461e9b5-f557-4a4c-81e3-75655c801a34" providerId="AD" clId="Web-{10BE58F9-F988-45AA-CCB3-9384C1D4CBDD}" dt="2024-04-02T14:29:09.342" v="16" actId="20577"/>
        <pc:sldMkLst>
          <pc:docMk/>
          <pc:sldMk cId="3566557437" sldId="364"/>
        </pc:sldMkLst>
        <pc:spChg chg="mod">
          <ac:chgData name="Charles-Etienne FERLAND-EXTERNE" userId="S::charles-etienne.ferland.ext@montreal.ca::a461e9b5-f557-4a4c-81e3-75655c801a34" providerId="AD" clId="Web-{10BE58F9-F988-45AA-CCB3-9384C1D4CBDD}" dt="2024-04-02T14:29:09.342" v="16" actId="20577"/>
          <ac:spMkLst>
            <pc:docMk/>
            <pc:sldMk cId="3566557437" sldId="364"/>
            <ac:spMk id="18" creationId="{AAF85063-144F-FA0D-F047-3C27D8434745}"/>
          </ac:spMkLst>
        </pc:spChg>
      </pc:sldChg>
    </pc:docChg>
  </pc:docChgLst>
  <pc:docChgLst>
    <pc:chgData name="Julia MEYER-EXTERNE" userId="S::julia.meyer.ext@montreal.ca::cdc9926d-b894-43b6-9f4e-382403e373b9" providerId="AD" clId="Web-{85867880-F878-CC27-A262-3E64BA4A31AE}"/>
    <pc:docChg chg="modSld">
      <pc:chgData name="Julia MEYER-EXTERNE" userId="S::julia.meyer.ext@montreal.ca::cdc9926d-b894-43b6-9f4e-382403e373b9" providerId="AD" clId="Web-{85867880-F878-CC27-A262-3E64BA4A31AE}" dt="2024-01-26T19:56:15.137" v="1"/>
      <pc:docMkLst>
        <pc:docMk/>
      </pc:docMkLst>
      <pc:sldChg chg="addSp delSp">
        <pc:chgData name="Julia MEYER-EXTERNE" userId="S::julia.meyer.ext@montreal.ca::cdc9926d-b894-43b6-9f4e-382403e373b9" providerId="AD" clId="Web-{85867880-F878-CC27-A262-3E64BA4A31AE}" dt="2024-01-26T19:56:15.137" v="1"/>
        <pc:sldMkLst>
          <pc:docMk/>
          <pc:sldMk cId="2330828329" sldId="288"/>
        </pc:sldMkLst>
        <pc:picChg chg="add del">
          <ac:chgData name="Julia MEYER-EXTERNE" userId="S::julia.meyer.ext@montreal.ca::cdc9926d-b894-43b6-9f4e-382403e373b9" providerId="AD" clId="Web-{85867880-F878-CC27-A262-3E64BA4A31AE}" dt="2024-01-26T19:56:15.137" v="1"/>
          <ac:picMkLst>
            <pc:docMk/>
            <pc:sldMk cId="2330828329" sldId="288"/>
            <ac:picMk id="2" creationId="{893D59C5-E85D-82BE-A9B3-30DC5979D4A3}"/>
          </ac:picMkLst>
        </pc:picChg>
      </pc:sldChg>
    </pc:docChg>
  </pc:docChgLst>
  <pc:docChgLst>
    <pc:chgData name="Julia MEYER-EXTERNE" userId="S::julia.meyer.ext@montreal.ca::cdc9926d-b894-43b6-9f4e-382403e373b9" providerId="AD" clId="Web-{B8337131-1114-85FD-ED90-284A641E03FE}"/>
    <pc:docChg chg="modSld">
      <pc:chgData name="Julia MEYER-EXTERNE" userId="S::julia.meyer.ext@montreal.ca::cdc9926d-b894-43b6-9f4e-382403e373b9" providerId="AD" clId="Web-{B8337131-1114-85FD-ED90-284A641E03FE}" dt="2024-03-08T19:21:40.996" v="41" actId="20577"/>
      <pc:docMkLst>
        <pc:docMk/>
      </pc:docMkLst>
      <pc:sldChg chg="modSp">
        <pc:chgData name="Julia MEYER-EXTERNE" userId="S::julia.meyer.ext@montreal.ca::cdc9926d-b894-43b6-9f4e-382403e373b9" providerId="AD" clId="Web-{B8337131-1114-85FD-ED90-284A641E03FE}" dt="2024-03-08T19:21:40.996" v="41" actId="20577"/>
        <pc:sldMkLst>
          <pc:docMk/>
          <pc:sldMk cId="0" sldId="273"/>
        </pc:sldMkLst>
        <pc:spChg chg="mod">
          <ac:chgData name="Julia MEYER-EXTERNE" userId="S::julia.meyer.ext@montreal.ca::cdc9926d-b894-43b6-9f4e-382403e373b9" providerId="AD" clId="Web-{B8337131-1114-85FD-ED90-284A641E03FE}" dt="2024-03-08T19:21:40.996" v="41" actId="20577"/>
          <ac:spMkLst>
            <pc:docMk/>
            <pc:sldMk cId="0" sldId="273"/>
            <ac:spMk id="317" creationId="{00000000-0000-0000-0000-000000000000}"/>
          </ac:spMkLst>
        </pc:spChg>
      </pc:sldChg>
    </pc:docChg>
  </pc:docChgLst>
  <pc:docChgLst>
    <pc:chgData name="Julia MEYER-EXTERNE" userId="S::julia.meyer.ext@montreal.ca::cdc9926d-b894-43b6-9f4e-382403e373b9" providerId="AD" clId="Web-{6B70BFF0-CCDB-B99C-4C79-A68CCC3FF3D2}"/>
    <pc:docChg chg="addSld delSld modSld sldOrd">
      <pc:chgData name="Julia MEYER-EXTERNE" userId="S::julia.meyer.ext@montreal.ca::cdc9926d-b894-43b6-9f4e-382403e373b9" providerId="AD" clId="Web-{6B70BFF0-CCDB-B99C-4C79-A68CCC3FF3D2}" dt="2024-02-06T21:49:46.453" v="346"/>
      <pc:docMkLst>
        <pc:docMk/>
      </pc:docMkLst>
      <pc:sldChg chg="modSp">
        <pc:chgData name="Julia MEYER-EXTERNE" userId="S::julia.meyer.ext@montreal.ca::cdc9926d-b894-43b6-9f4e-382403e373b9" providerId="AD" clId="Web-{6B70BFF0-CCDB-B99C-4C79-A68CCC3FF3D2}" dt="2024-02-06T21:48:24.234" v="332"/>
        <pc:sldMkLst>
          <pc:docMk/>
          <pc:sldMk cId="0" sldId="260"/>
        </pc:sldMkLst>
        <pc:spChg chg="mod">
          <ac:chgData name="Julia MEYER-EXTERNE" userId="S::julia.meyer.ext@montreal.ca::cdc9926d-b894-43b6-9f4e-382403e373b9" providerId="AD" clId="Web-{6B70BFF0-CCDB-B99C-4C79-A68CCC3FF3D2}" dt="2024-02-06T21:48:24.234" v="332"/>
          <ac:spMkLst>
            <pc:docMk/>
            <pc:sldMk cId="0" sldId="260"/>
            <ac:spMk id="3" creationId="{BBC331D5-5939-DB4A-B766-567F56821D85}"/>
          </ac:spMkLst>
        </pc:spChg>
      </pc:sldChg>
      <pc:sldChg chg="delSp modSp del modNotes">
        <pc:chgData name="Julia MEYER-EXTERNE" userId="S::julia.meyer.ext@montreal.ca::cdc9926d-b894-43b6-9f4e-382403e373b9" providerId="AD" clId="Web-{6B70BFF0-CCDB-B99C-4C79-A68CCC3FF3D2}" dt="2024-02-06T21:40:09.179" v="245"/>
        <pc:sldMkLst>
          <pc:docMk/>
          <pc:sldMk cId="0" sldId="262"/>
        </pc:sldMkLst>
        <pc:spChg chg="del mod">
          <ac:chgData name="Julia MEYER-EXTERNE" userId="S::julia.meyer.ext@montreal.ca::cdc9926d-b894-43b6-9f4e-382403e373b9" providerId="AD" clId="Web-{6B70BFF0-CCDB-B99C-4C79-A68CCC3FF3D2}" dt="2024-02-06T21:35:22.269" v="87"/>
          <ac:spMkLst>
            <pc:docMk/>
            <pc:sldMk cId="0" sldId="262"/>
            <ac:spMk id="4" creationId="{1DC4442F-2124-AC39-DEAA-13E87CC8F253}"/>
          </ac:spMkLst>
        </pc:spChg>
      </pc:sldChg>
      <pc:sldChg chg="modSp">
        <pc:chgData name="Julia MEYER-EXTERNE" userId="S::julia.meyer.ext@montreal.ca::cdc9926d-b894-43b6-9f4e-382403e373b9" providerId="AD" clId="Web-{6B70BFF0-CCDB-B99C-4C79-A68CCC3FF3D2}" dt="2024-02-06T21:40:57.149" v="252" actId="1076"/>
        <pc:sldMkLst>
          <pc:docMk/>
          <pc:sldMk cId="0" sldId="264"/>
        </pc:sldMkLst>
        <pc:spChg chg="mod">
          <ac:chgData name="Julia MEYER-EXTERNE" userId="S::julia.meyer.ext@montreal.ca::cdc9926d-b894-43b6-9f4e-382403e373b9" providerId="AD" clId="Web-{6B70BFF0-CCDB-B99C-4C79-A68CCC3FF3D2}" dt="2024-02-06T21:40:57.149" v="252" actId="1076"/>
          <ac:spMkLst>
            <pc:docMk/>
            <pc:sldMk cId="0" sldId="264"/>
            <ac:spMk id="3" creationId="{25D28344-BCFD-5E09-8FC4-474988241A4E}"/>
          </ac:spMkLst>
        </pc:spChg>
      </pc:sldChg>
      <pc:sldChg chg="modSp del">
        <pc:chgData name="Julia MEYER-EXTERNE" userId="S::julia.meyer.ext@montreal.ca::cdc9926d-b894-43b6-9f4e-382403e373b9" providerId="AD" clId="Web-{6B70BFF0-CCDB-B99C-4C79-A68CCC3FF3D2}" dt="2024-02-06T21:42:46.510" v="287"/>
        <pc:sldMkLst>
          <pc:docMk/>
          <pc:sldMk cId="0" sldId="265"/>
        </pc:sldMkLst>
        <pc:spChg chg="mod">
          <ac:chgData name="Julia MEYER-EXTERNE" userId="S::julia.meyer.ext@montreal.ca::cdc9926d-b894-43b6-9f4e-382403e373b9" providerId="AD" clId="Web-{6B70BFF0-CCDB-B99C-4C79-A68CCC3FF3D2}" dt="2024-02-06T21:42:44.088" v="286" actId="1076"/>
          <ac:spMkLst>
            <pc:docMk/>
            <pc:sldMk cId="0" sldId="265"/>
            <ac:spMk id="3" creationId="{FF5F2A71-1F55-E091-F02B-C97A69AF6D08}"/>
          </ac:spMkLst>
        </pc:spChg>
      </pc:sldChg>
      <pc:sldChg chg="modSp">
        <pc:chgData name="Julia MEYER-EXTERNE" userId="S::julia.meyer.ext@montreal.ca::cdc9926d-b894-43b6-9f4e-382403e373b9" providerId="AD" clId="Web-{6B70BFF0-CCDB-B99C-4C79-A68CCC3FF3D2}" dt="2024-02-06T21:44:23.980" v="294" actId="14100"/>
        <pc:sldMkLst>
          <pc:docMk/>
          <pc:sldMk cId="0" sldId="267"/>
        </pc:sldMkLst>
        <pc:spChg chg="mod">
          <ac:chgData name="Julia MEYER-EXTERNE" userId="S::julia.meyer.ext@montreal.ca::cdc9926d-b894-43b6-9f4e-382403e373b9" providerId="AD" clId="Web-{6B70BFF0-CCDB-B99C-4C79-A68CCC3FF3D2}" dt="2024-02-06T21:44:23.980" v="294" actId="14100"/>
          <ac:spMkLst>
            <pc:docMk/>
            <pc:sldMk cId="0" sldId="267"/>
            <ac:spMk id="3" creationId="{AE709F64-AA22-C888-74E2-1CD6FD583B70}"/>
          </ac:spMkLst>
        </pc:spChg>
      </pc:sldChg>
      <pc:sldChg chg="del">
        <pc:chgData name="Julia MEYER-EXTERNE" userId="S::julia.meyer.ext@montreal.ca::cdc9926d-b894-43b6-9f4e-382403e373b9" providerId="AD" clId="Web-{6B70BFF0-CCDB-B99C-4C79-A68CCC3FF3D2}" dt="2024-02-06T21:47:24.248" v="324"/>
        <pc:sldMkLst>
          <pc:docMk/>
          <pc:sldMk cId="0" sldId="268"/>
        </pc:sldMkLst>
      </pc:sldChg>
      <pc:sldChg chg="modSp">
        <pc:chgData name="Julia MEYER-EXTERNE" userId="S::julia.meyer.ext@montreal.ca::cdc9926d-b894-43b6-9f4e-382403e373b9" providerId="AD" clId="Web-{6B70BFF0-CCDB-B99C-4C79-A68CCC3FF3D2}" dt="2024-02-06T21:47:54.733" v="329"/>
        <pc:sldMkLst>
          <pc:docMk/>
          <pc:sldMk cId="0" sldId="270"/>
        </pc:sldMkLst>
        <pc:spChg chg="mod">
          <ac:chgData name="Julia MEYER-EXTERNE" userId="S::julia.meyer.ext@montreal.ca::cdc9926d-b894-43b6-9f4e-382403e373b9" providerId="AD" clId="Web-{6B70BFF0-CCDB-B99C-4C79-A68CCC3FF3D2}" dt="2024-02-06T21:47:54.733" v="329"/>
          <ac:spMkLst>
            <pc:docMk/>
            <pc:sldMk cId="0" sldId="270"/>
            <ac:spMk id="3" creationId="{0CEEF5C5-923B-0D6A-A0E0-34090493330F}"/>
          </ac:spMkLst>
        </pc:spChg>
      </pc:sldChg>
      <pc:sldChg chg="modSp">
        <pc:chgData name="Julia MEYER-EXTERNE" userId="S::julia.meyer.ext@montreal.ca::cdc9926d-b894-43b6-9f4e-382403e373b9" providerId="AD" clId="Web-{6B70BFF0-CCDB-B99C-4C79-A68CCC3FF3D2}" dt="2024-02-06T21:47:59.999" v="330"/>
        <pc:sldMkLst>
          <pc:docMk/>
          <pc:sldMk cId="0" sldId="271"/>
        </pc:sldMkLst>
        <pc:spChg chg="mod">
          <ac:chgData name="Julia MEYER-EXTERNE" userId="S::julia.meyer.ext@montreal.ca::cdc9926d-b894-43b6-9f4e-382403e373b9" providerId="AD" clId="Web-{6B70BFF0-CCDB-B99C-4C79-A68CCC3FF3D2}" dt="2024-02-06T21:47:59.999" v="330"/>
          <ac:spMkLst>
            <pc:docMk/>
            <pc:sldMk cId="0" sldId="271"/>
            <ac:spMk id="3" creationId="{848BDB6B-68F4-BA25-F938-195F849EB2BD}"/>
          </ac:spMkLst>
        </pc:spChg>
      </pc:sldChg>
      <pc:sldChg chg="modSp">
        <pc:chgData name="Julia MEYER-EXTERNE" userId="S::julia.meyer.ext@montreal.ca::cdc9926d-b894-43b6-9f4e-382403e373b9" providerId="AD" clId="Web-{6B70BFF0-CCDB-B99C-4C79-A68CCC3FF3D2}" dt="2024-02-06T21:48:04.155" v="331"/>
        <pc:sldMkLst>
          <pc:docMk/>
          <pc:sldMk cId="0" sldId="272"/>
        </pc:sldMkLst>
        <pc:spChg chg="mod">
          <ac:chgData name="Julia MEYER-EXTERNE" userId="S::julia.meyer.ext@montreal.ca::cdc9926d-b894-43b6-9f4e-382403e373b9" providerId="AD" clId="Web-{6B70BFF0-CCDB-B99C-4C79-A68CCC3FF3D2}" dt="2024-02-06T21:48:04.155" v="331"/>
          <ac:spMkLst>
            <pc:docMk/>
            <pc:sldMk cId="0" sldId="272"/>
            <ac:spMk id="3" creationId="{0A854CDF-2E0F-935B-B334-8E671C26D698}"/>
          </ac:spMkLst>
        </pc:spChg>
      </pc:sldChg>
      <pc:sldChg chg="modSp">
        <pc:chgData name="Julia MEYER-EXTERNE" userId="S::julia.meyer.ext@montreal.ca::cdc9926d-b894-43b6-9f4e-382403e373b9" providerId="AD" clId="Web-{6B70BFF0-CCDB-B99C-4C79-A68CCC3FF3D2}" dt="2024-02-06T21:49:34.125" v="344" actId="14100"/>
        <pc:sldMkLst>
          <pc:docMk/>
          <pc:sldMk cId="0" sldId="275"/>
        </pc:sldMkLst>
        <pc:spChg chg="mod">
          <ac:chgData name="Julia MEYER-EXTERNE" userId="S::julia.meyer.ext@montreal.ca::cdc9926d-b894-43b6-9f4e-382403e373b9" providerId="AD" clId="Web-{6B70BFF0-CCDB-B99C-4C79-A68CCC3FF3D2}" dt="2024-02-06T21:49:34.125" v="344" actId="14100"/>
          <ac:spMkLst>
            <pc:docMk/>
            <pc:sldMk cId="0" sldId="275"/>
            <ac:spMk id="3" creationId="{199F1DA7-7A89-2C90-A55E-BFADC53DE26A}"/>
          </ac:spMkLst>
        </pc:spChg>
      </pc:sldChg>
      <pc:sldChg chg="modSp">
        <pc:chgData name="Julia MEYER-EXTERNE" userId="S::julia.meyer.ext@montreal.ca::cdc9926d-b894-43b6-9f4e-382403e373b9" providerId="AD" clId="Web-{6B70BFF0-CCDB-B99C-4C79-A68CCC3FF3D2}" dt="2024-02-06T21:49:41.078" v="345"/>
        <pc:sldMkLst>
          <pc:docMk/>
          <pc:sldMk cId="0" sldId="276"/>
        </pc:sldMkLst>
        <pc:spChg chg="mod">
          <ac:chgData name="Julia MEYER-EXTERNE" userId="S::julia.meyer.ext@montreal.ca::cdc9926d-b894-43b6-9f4e-382403e373b9" providerId="AD" clId="Web-{6B70BFF0-CCDB-B99C-4C79-A68CCC3FF3D2}" dt="2024-02-06T21:49:41.078" v="345"/>
          <ac:spMkLst>
            <pc:docMk/>
            <pc:sldMk cId="0" sldId="276"/>
            <ac:spMk id="3" creationId="{B0FAEB38-12A9-4907-9BA2-B204D1D17FB6}"/>
          </ac:spMkLst>
        </pc:spChg>
      </pc:sldChg>
      <pc:sldChg chg="modSp">
        <pc:chgData name="Julia MEYER-EXTERNE" userId="S::julia.meyer.ext@montreal.ca::cdc9926d-b894-43b6-9f4e-382403e373b9" providerId="AD" clId="Web-{6B70BFF0-CCDB-B99C-4C79-A68CCC3FF3D2}" dt="2024-02-06T21:49:46.453" v="346"/>
        <pc:sldMkLst>
          <pc:docMk/>
          <pc:sldMk cId="0" sldId="277"/>
        </pc:sldMkLst>
        <pc:spChg chg="mod">
          <ac:chgData name="Julia MEYER-EXTERNE" userId="S::julia.meyer.ext@montreal.ca::cdc9926d-b894-43b6-9f4e-382403e373b9" providerId="AD" clId="Web-{6B70BFF0-CCDB-B99C-4C79-A68CCC3FF3D2}" dt="2024-02-06T21:49:46.453" v="346"/>
          <ac:spMkLst>
            <pc:docMk/>
            <pc:sldMk cId="0" sldId="277"/>
            <ac:spMk id="3" creationId="{78DFAA52-9F1A-65CB-AC99-6B9059338275}"/>
          </ac:spMkLst>
        </pc:spChg>
      </pc:sldChg>
      <pc:sldChg chg="modSp">
        <pc:chgData name="Julia MEYER-EXTERNE" userId="S::julia.meyer.ext@montreal.ca::cdc9926d-b894-43b6-9f4e-382403e373b9" providerId="AD" clId="Web-{6B70BFF0-CCDB-B99C-4C79-A68CCC3FF3D2}" dt="2024-02-06T21:42:00.150" v="269" actId="20577"/>
        <pc:sldMkLst>
          <pc:docMk/>
          <pc:sldMk cId="2330828329" sldId="288"/>
        </pc:sldMkLst>
        <pc:spChg chg="mod">
          <ac:chgData name="Julia MEYER-EXTERNE" userId="S::julia.meyer.ext@montreal.ca::cdc9926d-b894-43b6-9f4e-382403e373b9" providerId="AD" clId="Web-{6B70BFF0-CCDB-B99C-4C79-A68CCC3FF3D2}" dt="2024-02-06T21:42:00.150" v="269" actId="20577"/>
          <ac:spMkLst>
            <pc:docMk/>
            <pc:sldMk cId="2330828329" sldId="288"/>
            <ac:spMk id="197" creationId="{00000000-0000-0000-0000-000000000000}"/>
          </ac:spMkLst>
        </pc:spChg>
      </pc:sldChg>
      <pc:sldChg chg="del">
        <pc:chgData name="Julia MEYER-EXTERNE" userId="S::julia.meyer.ext@montreal.ca::cdc9926d-b894-43b6-9f4e-382403e373b9" providerId="AD" clId="Web-{6B70BFF0-CCDB-B99C-4C79-A68CCC3FF3D2}" dt="2024-02-06T21:40:11.851" v="246"/>
        <pc:sldMkLst>
          <pc:docMk/>
          <pc:sldMk cId="1891625467" sldId="345"/>
        </pc:sldMkLst>
      </pc:sldChg>
      <pc:sldChg chg="addSp delSp modSp add modNotes">
        <pc:chgData name="Julia MEYER-EXTERNE" userId="S::julia.meyer.ext@montreal.ca::cdc9926d-b894-43b6-9f4e-382403e373b9" providerId="AD" clId="Web-{6B70BFF0-CCDB-B99C-4C79-A68CCC3FF3D2}" dt="2024-02-06T21:48:51.781" v="340"/>
        <pc:sldMkLst>
          <pc:docMk/>
          <pc:sldMk cId="2731139938" sldId="347"/>
        </pc:sldMkLst>
        <pc:spChg chg="mod">
          <ac:chgData name="Julia MEYER-EXTERNE" userId="S::julia.meyer.ext@montreal.ca::cdc9926d-b894-43b6-9f4e-382403e373b9" providerId="AD" clId="Web-{6B70BFF0-CCDB-B99C-4C79-A68CCC3FF3D2}" dt="2024-02-06T21:41:14.743" v="253" actId="20577"/>
          <ac:spMkLst>
            <pc:docMk/>
            <pc:sldMk cId="2731139938" sldId="347"/>
            <ac:spMk id="3" creationId="{F6FF0F2E-5D32-0EF8-EF9D-0099C2E8FEFC}"/>
          </ac:spMkLst>
        </pc:spChg>
        <pc:spChg chg="add mod">
          <ac:chgData name="Julia MEYER-EXTERNE" userId="S::julia.meyer.ext@montreal.ca::cdc9926d-b894-43b6-9f4e-382403e373b9" providerId="AD" clId="Web-{6B70BFF0-CCDB-B99C-4C79-A68CCC3FF3D2}" dt="2024-02-06T21:48:51.781" v="340"/>
          <ac:spMkLst>
            <pc:docMk/>
            <pc:sldMk cId="2731139938" sldId="347"/>
            <ac:spMk id="7" creationId="{0A08620E-652B-09B3-EC60-BBBC5E6EF858}"/>
          </ac:spMkLst>
        </pc:spChg>
        <pc:spChg chg="mod">
          <ac:chgData name="Julia MEYER-EXTERNE" userId="S::julia.meyer.ext@montreal.ca::cdc9926d-b894-43b6-9f4e-382403e373b9" providerId="AD" clId="Web-{6B70BFF0-CCDB-B99C-4C79-A68CCC3FF3D2}" dt="2024-02-06T21:34:55.253" v="79" actId="20577"/>
          <ac:spMkLst>
            <pc:docMk/>
            <pc:sldMk cId="2731139938" sldId="347"/>
            <ac:spMk id="147" creationId="{00000000-0000-0000-0000-000000000000}"/>
          </ac:spMkLst>
        </pc:spChg>
        <pc:spChg chg="add del mod">
          <ac:chgData name="Julia MEYER-EXTERNE" userId="S::julia.meyer.ext@montreal.ca::cdc9926d-b894-43b6-9f4e-382403e373b9" providerId="AD" clId="Web-{6B70BFF0-CCDB-B99C-4C79-A68CCC3FF3D2}" dt="2024-02-06T21:35:04.956" v="82" actId="20577"/>
          <ac:spMkLst>
            <pc:docMk/>
            <pc:sldMk cId="2731139938" sldId="347"/>
            <ac:spMk id="148" creationId="{00000000-0000-0000-0000-000000000000}"/>
          </ac:spMkLst>
        </pc:spChg>
        <pc:spChg chg="mod">
          <ac:chgData name="Julia MEYER-EXTERNE" userId="S::julia.meyer.ext@montreal.ca::cdc9926d-b894-43b6-9f4e-382403e373b9" providerId="AD" clId="Web-{6B70BFF0-CCDB-B99C-4C79-A68CCC3FF3D2}" dt="2024-02-06T21:34:26.987" v="65" actId="20577"/>
          <ac:spMkLst>
            <pc:docMk/>
            <pc:sldMk cId="2731139938" sldId="347"/>
            <ac:spMk id="150" creationId="{00000000-0000-0000-0000-000000000000}"/>
          </ac:spMkLst>
        </pc:spChg>
        <pc:spChg chg="mod">
          <ac:chgData name="Julia MEYER-EXTERNE" userId="S::julia.meyer.ext@montreal.ca::cdc9926d-b894-43b6-9f4e-382403e373b9" providerId="AD" clId="Web-{6B70BFF0-CCDB-B99C-4C79-A68CCC3FF3D2}" dt="2024-02-06T21:35:41.425" v="97" actId="20577"/>
          <ac:spMkLst>
            <pc:docMk/>
            <pc:sldMk cId="2731139938" sldId="347"/>
            <ac:spMk id="153" creationId="{00000000-0000-0000-0000-000000000000}"/>
          </ac:spMkLst>
        </pc:spChg>
        <pc:spChg chg="mod">
          <ac:chgData name="Julia MEYER-EXTERNE" userId="S::julia.meyer.ext@montreal.ca::cdc9926d-b894-43b6-9f4e-382403e373b9" providerId="AD" clId="Web-{6B70BFF0-CCDB-B99C-4C79-A68CCC3FF3D2}" dt="2024-02-06T21:39:18.897" v="206" actId="20577"/>
          <ac:spMkLst>
            <pc:docMk/>
            <pc:sldMk cId="2731139938" sldId="347"/>
            <ac:spMk id="156" creationId="{00000000-0000-0000-0000-000000000000}"/>
          </ac:spMkLst>
        </pc:spChg>
        <pc:spChg chg="mod">
          <ac:chgData name="Julia MEYER-EXTERNE" userId="S::julia.meyer.ext@montreal.ca::cdc9926d-b894-43b6-9f4e-382403e373b9" providerId="AD" clId="Web-{6B70BFF0-CCDB-B99C-4C79-A68CCC3FF3D2}" dt="2024-02-06T21:40:00.976" v="244" actId="20577"/>
          <ac:spMkLst>
            <pc:docMk/>
            <pc:sldMk cId="2731139938" sldId="347"/>
            <ac:spMk id="157" creationId="{00000000-0000-0000-0000-000000000000}"/>
          </ac:spMkLst>
        </pc:spChg>
        <pc:spChg chg="mod">
          <ac:chgData name="Julia MEYER-EXTERNE" userId="S::julia.meyer.ext@montreal.ca::cdc9926d-b894-43b6-9f4e-382403e373b9" providerId="AD" clId="Web-{6B70BFF0-CCDB-B99C-4C79-A68CCC3FF3D2}" dt="2024-02-06T21:39:51.210" v="240" actId="20577"/>
          <ac:spMkLst>
            <pc:docMk/>
            <pc:sldMk cId="2731139938" sldId="347"/>
            <ac:spMk id="158" creationId="{00000000-0000-0000-0000-000000000000}"/>
          </ac:spMkLst>
        </pc:spChg>
        <pc:spChg chg="mod">
          <ac:chgData name="Julia MEYER-EXTERNE" userId="S::julia.meyer.ext@montreal.ca::cdc9926d-b894-43b6-9f4e-382403e373b9" providerId="AD" clId="Web-{6B70BFF0-CCDB-B99C-4C79-A68CCC3FF3D2}" dt="2024-02-06T21:36:04.597" v="114" actId="20577"/>
          <ac:spMkLst>
            <pc:docMk/>
            <pc:sldMk cId="2731139938" sldId="347"/>
            <ac:spMk id="159" creationId="{00000000-0000-0000-0000-000000000000}"/>
          </ac:spMkLst>
        </pc:spChg>
        <pc:picChg chg="mod">
          <ac:chgData name="Julia MEYER-EXTERNE" userId="S::julia.meyer.ext@montreal.ca::cdc9926d-b894-43b6-9f4e-382403e373b9" providerId="AD" clId="Web-{6B70BFF0-CCDB-B99C-4C79-A68CCC3FF3D2}" dt="2024-02-06T21:38:39.990" v="186" actId="1076"/>
          <ac:picMkLst>
            <pc:docMk/>
            <pc:sldMk cId="2731139938" sldId="347"/>
            <ac:picMk id="13" creationId="{2AA04FF7-9CCE-1E8B-961E-08CF39F5726B}"/>
          </ac:picMkLst>
        </pc:picChg>
        <pc:cxnChg chg="mod">
          <ac:chgData name="Julia MEYER-EXTERNE" userId="S::julia.meyer.ext@montreal.ca::cdc9926d-b894-43b6-9f4e-382403e373b9" providerId="AD" clId="Web-{6B70BFF0-CCDB-B99C-4C79-A68CCC3FF3D2}" dt="2024-02-06T21:31:15.593" v="5"/>
          <ac:cxnSpMkLst>
            <pc:docMk/>
            <pc:sldMk cId="2731139938" sldId="347"/>
            <ac:cxnSpMk id="146" creationId="{00000000-0000-0000-0000-000000000000}"/>
          </ac:cxnSpMkLst>
        </pc:cxnChg>
        <pc:cxnChg chg="mod">
          <ac:chgData name="Julia MEYER-EXTERNE" userId="S::julia.meyer.ext@montreal.ca::cdc9926d-b894-43b6-9f4e-382403e373b9" providerId="AD" clId="Web-{6B70BFF0-CCDB-B99C-4C79-A68CCC3FF3D2}" dt="2024-02-06T21:31:18.484" v="6"/>
          <ac:cxnSpMkLst>
            <pc:docMk/>
            <pc:sldMk cId="2731139938" sldId="347"/>
            <ac:cxnSpMk id="149" creationId="{00000000-0000-0000-0000-000000000000}"/>
          </ac:cxnSpMkLst>
        </pc:cxnChg>
        <pc:cxnChg chg="mod">
          <ac:chgData name="Julia MEYER-EXTERNE" userId="S::julia.meyer.ext@montreal.ca::cdc9926d-b894-43b6-9f4e-382403e373b9" providerId="AD" clId="Web-{6B70BFF0-CCDB-B99C-4C79-A68CCC3FF3D2}" dt="2024-02-06T21:31:32.578" v="9"/>
          <ac:cxnSpMkLst>
            <pc:docMk/>
            <pc:sldMk cId="2731139938" sldId="347"/>
            <ac:cxnSpMk id="151" creationId="{00000000-0000-0000-0000-000000000000}"/>
          </ac:cxnSpMkLst>
        </pc:cxnChg>
        <pc:cxnChg chg="mod">
          <ac:chgData name="Julia MEYER-EXTERNE" userId="S::julia.meyer.ext@montreal.ca::cdc9926d-b894-43b6-9f4e-382403e373b9" providerId="AD" clId="Web-{6B70BFF0-CCDB-B99C-4C79-A68CCC3FF3D2}" dt="2024-02-06T21:31:43.797" v="14"/>
          <ac:cxnSpMkLst>
            <pc:docMk/>
            <pc:sldMk cId="2731139938" sldId="347"/>
            <ac:cxnSpMk id="154" creationId="{00000000-0000-0000-0000-000000000000}"/>
          </ac:cxnSpMkLst>
        </pc:cxnChg>
        <pc:cxnChg chg="mod">
          <ac:chgData name="Julia MEYER-EXTERNE" userId="S::julia.meyer.ext@montreal.ca::cdc9926d-b894-43b6-9f4e-382403e373b9" providerId="AD" clId="Web-{6B70BFF0-CCDB-B99C-4C79-A68CCC3FF3D2}" dt="2024-02-06T21:31:43.797" v="15"/>
          <ac:cxnSpMkLst>
            <pc:docMk/>
            <pc:sldMk cId="2731139938" sldId="347"/>
            <ac:cxnSpMk id="155" creationId="{00000000-0000-0000-0000-000000000000}"/>
          </ac:cxnSpMkLst>
        </pc:cxnChg>
        <pc:cxnChg chg="mod">
          <ac:chgData name="Julia MEYER-EXTERNE" userId="S::julia.meyer.ext@montreal.ca::cdc9926d-b894-43b6-9f4e-382403e373b9" providerId="AD" clId="Web-{6B70BFF0-CCDB-B99C-4C79-A68CCC3FF3D2}" dt="2024-02-06T21:31:32.609" v="11"/>
          <ac:cxnSpMkLst>
            <pc:docMk/>
            <pc:sldMk cId="2731139938" sldId="347"/>
            <ac:cxnSpMk id="160" creationId="{00000000-0000-0000-0000-000000000000}"/>
          </ac:cxnSpMkLst>
        </pc:cxnChg>
        <pc:cxnChg chg="mod">
          <ac:chgData name="Julia MEYER-EXTERNE" userId="S::julia.meyer.ext@montreal.ca::cdc9926d-b894-43b6-9f4e-382403e373b9" providerId="AD" clId="Web-{6B70BFF0-CCDB-B99C-4C79-A68CCC3FF3D2}" dt="2024-02-06T21:31:43.844" v="18"/>
          <ac:cxnSpMkLst>
            <pc:docMk/>
            <pc:sldMk cId="2731139938" sldId="347"/>
            <ac:cxnSpMk id="161" creationId="{00000000-0000-0000-0000-000000000000}"/>
          </ac:cxnSpMkLst>
        </pc:cxnChg>
      </pc:sldChg>
      <pc:sldChg chg="addSp modSp add ord replId addAnim delAnim modNotes">
        <pc:chgData name="Julia MEYER-EXTERNE" userId="S::julia.meyer.ext@montreal.ca::cdc9926d-b894-43b6-9f4e-382403e373b9" providerId="AD" clId="Web-{6B70BFF0-CCDB-B99C-4C79-A68CCC3FF3D2}" dt="2024-02-06T21:48:57.562" v="341"/>
        <pc:sldMkLst>
          <pc:docMk/>
          <pc:sldMk cId="1569249261" sldId="348"/>
        </pc:sldMkLst>
        <pc:spChg chg="mod">
          <ac:chgData name="Julia MEYER-EXTERNE" userId="S::julia.meyer.ext@montreal.ca::cdc9926d-b894-43b6-9f4e-382403e373b9" providerId="AD" clId="Web-{6B70BFF0-CCDB-B99C-4C79-A68CCC3FF3D2}" dt="2024-02-06T21:42:20.525" v="281" actId="20577"/>
          <ac:spMkLst>
            <pc:docMk/>
            <pc:sldMk cId="1569249261" sldId="348"/>
            <ac:spMk id="3" creationId="{F6FF0F2E-5D32-0EF8-EF9D-0099C2E8FEFC}"/>
          </ac:spMkLst>
        </pc:spChg>
        <pc:spChg chg="mod">
          <ac:chgData name="Julia MEYER-EXTERNE" userId="S::julia.meyer.ext@montreal.ca::cdc9926d-b894-43b6-9f4e-382403e373b9" providerId="AD" clId="Web-{6B70BFF0-CCDB-B99C-4C79-A68CCC3FF3D2}" dt="2024-02-06T21:48:57.562" v="341"/>
          <ac:spMkLst>
            <pc:docMk/>
            <pc:sldMk cId="1569249261" sldId="348"/>
            <ac:spMk id="7" creationId="{0A08620E-652B-09B3-EC60-BBBC5E6EF858}"/>
          </ac:spMkLst>
        </pc:spChg>
        <pc:spChg chg="add mod">
          <ac:chgData name="Julia MEYER-EXTERNE" userId="S::julia.meyer.ext@montreal.ca::cdc9926d-b894-43b6-9f4e-382403e373b9" providerId="AD" clId="Web-{6B70BFF0-CCDB-B99C-4C79-A68CCC3FF3D2}" dt="2024-02-06T21:46:41.576" v="318" actId="688"/>
          <ac:spMkLst>
            <pc:docMk/>
            <pc:sldMk cId="1569249261" sldId="348"/>
            <ac:spMk id="8" creationId="{F6D7E8F5-1947-FC3B-06B0-5AA29B498AC2}"/>
          </ac:spMkLst>
        </pc:spChg>
      </pc:sldChg>
      <pc:sldChg chg="delSp modSp add del">
        <pc:chgData name="Julia MEYER-EXTERNE" userId="S::julia.meyer.ext@montreal.ca::cdc9926d-b894-43b6-9f4e-382403e373b9" providerId="AD" clId="Web-{6B70BFF0-CCDB-B99C-4C79-A68CCC3FF3D2}" dt="2024-02-06T21:40:53.024" v="251"/>
        <pc:sldMkLst>
          <pc:docMk/>
          <pc:sldMk cId="2464130245" sldId="348"/>
        </pc:sldMkLst>
        <pc:spChg chg="del mod">
          <ac:chgData name="Julia MEYER-EXTERNE" userId="S::julia.meyer.ext@montreal.ca::cdc9926d-b894-43b6-9f4e-382403e373b9" providerId="AD" clId="Web-{6B70BFF0-CCDB-B99C-4C79-A68CCC3FF3D2}" dt="2024-02-06T21:40:38.305" v="250"/>
          <ac:spMkLst>
            <pc:docMk/>
            <pc:sldMk cId="2464130245" sldId="348"/>
            <ac:spMk id="7" creationId="{EC8792B5-B86F-3A52-3AA4-0036BC78C2DA}"/>
          </ac:spMkLst>
        </pc:spChg>
      </pc:sldChg>
      <pc:sldChg chg="modSp add replId">
        <pc:chgData name="Julia MEYER-EXTERNE" userId="S::julia.meyer.ext@montreal.ca::cdc9926d-b894-43b6-9f4e-382403e373b9" providerId="AD" clId="Web-{6B70BFF0-CCDB-B99C-4C79-A68CCC3FF3D2}" dt="2024-02-06T21:49:04.781" v="342"/>
        <pc:sldMkLst>
          <pc:docMk/>
          <pc:sldMk cId="44026592" sldId="349"/>
        </pc:sldMkLst>
        <pc:spChg chg="mod">
          <ac:chgData name="Julia MEYER-EXTERNE" userId="S::julia.meyer.ext@montreal.ca::cdc9926d-b894-43b6-9f4e-382403e373b9" providerId="AD" clId="Web-{6B70BFF0-CCDB-B99C-4C79-A68CCC3FF3D2}" dt="2024-02-06T21:49:04.781" v="342"/>
          <ac:spMkLst>
            <pc:docMk/>
            <pc:sldMk cId="44026592" sldId="349"/>
            <ac:spMk id="7" creationId="{0A08620E-652B-09B3-EC60-BBBC5E6EF858}"/>
          </ac:spMkLst>
        </pc:spChg>
      </pc:sldChg>
      <pc:sldChg chg="modSp add ord replId modNotes">
        <pc:chgData name="Julia MEYER-EXTERNE" userId="S::julia.meyer.ext@montreal.ca::cdc9926d-b894-43b6-9f4e-382403e373b9" providerId="AD" clId="Web-{6B70BFF0-CCDB-B99C-4C79-A68CCC3FF3D2}" dt="2024-02-06T21:49:13.969" v="343"/>
        <pc:sldMkLst>
          <pc:docMk/>
          <pc:sldMk cId="851443311" sldId="350"/>
        </pc:sldMkLst>
        <pc:spChg chg="mod">
          <ac:chgData name="Julia MEYER-EXTERNE" userId="S::julia.meyer.ext@montreal.ca::cdc9926d-b894-43b6-9f4e-382403e373b9" providerId="AD" clId="Web-{6B70BFF0-CCDB-B99C-4C79-A68CCC3FF3D2}" dt="2024-02-06T21:49:13.969" v="343"/>
          <ac:spMkLst>
            <pc:docMk/>
            <pc:sldMk cId="851443311" sldId="350"/>
            <ac:spMk id="7" creationId="{0A08620E-652B-09B3-EC60-BBBC5E6EF858}"/>
          </ac:spMkLst>
        </pc:spChg>
        <pc:spChg chg="mod">
          <ac:chgData name="Julia MEYER-EXTERNE" userId="S::julia.meyer.ext@montreal.ca::cdc9926d-b894-43b6-9f4e-382403e373b9" providerId="AD" clId="Web-{6B70BFF0-CCDB-B99C-4C79-A68CCC3FF3D2}" dt="2024-02-06T21:47:32.233" v="326" actId="14100"/>
          <ac:spMkLst>
            <pc:docMk/>
            <pc:sldMk cId="851443311" sldId="350"/>
            <ac:spMk id="8" creationId="{F6D7E8F5-1947-FC3B-06B0-5AA29B498AC2}"/>
          </ac:spMkLst>
        </pc:spChg>
      </pc:sldChg>
    </pc:docChg>
  </pc:docChgLst>
  <pc:docChgLst>
    <pc:chgData name="Julia MEYER-EXTERNE" userId="S::julia.meyer.ext@montreal.ca::cdc9926d-b894-43b6-9f4e-382403e373b9" providerId="AD" clId="Web-{8579264E-6782-77B9-D393-63DBD2DBA0E5}"/>
    <pc:docChg chg="modSld">
      <pc:chgData name="Julia MEYER-EXTERNE" userId="S::julia.meyer.ext@montreal.ca::cdc9926d-b894-43b6-9f4e-382403e373b9" providerId="AD" clId="Web-{8579264E-6782-77B9-D393-63DBD2DBA0E5}" dt="2024-02-28T19:29:28.564" v="1" actId="1076"/>
      <pc:docMkLst>
        <pc:docMk/>
      </pc:docMkLst>
      <pc:sldChg chg="modSp">
        <pc:chgData name="Julia MEYER-EXTERNE" userId="S::julia.meyer.ext@montreal.ca::cdc9926d-b894-43b6-9f4e-382403e373b9" providerId="AD" clId="Web-{8579264E-6782-77B9-D393-63DBD2DBA0E5}" dt="2024-02-28T19:29:28.564" v="1" actId="1076"/>
        <pc:sldMkLst>
          <pc:docMk/>
          <pc:sldMk cId="1361314008" sldId="346"/>
        </pc:sldMkLst>
        <pc:picChg chg="mod">
          <ac:chgData name="Julia MEYER-EXTERNE" userId="S::julia.meyer.ext@montreal.ca::cdc9926d-b894-43b6-9f4e-382403e373b9" providerId="AD" clId="Web-{8579264E-6782-77B9-D393-63DBD2DBA0E5}" dt="2024-02-28T19:29:26.282" v="0" actId="1076"/>
          <ac:picMkLst>
            <pc:docMk/>
            <pc:sldMk cId="1361314008" sldId="346"/>
            <ac:picMk id="2" creationId="{25D3E571-EBB9-61E6-8A32-50A477923945}"/>
          </ac:picMkLst>
        </pc:picChg>
        <pc:picChg chg="mod">
          <ac:chgData name="Julia MEYER-EXTERNE" userId="S::julia.meyer.ext@montreal.ca::cdc9926d-b894-43b6-9f4e-382403e373b9" providerId="AD" clId="Web-{8579264E-6782-77B9-D393-63DBD2DBA0E5}" dt="2024-02-28T19:29:28.564" v="1" actId="1076"/>
          <ac:picMkLst>
            <pc:docMk/>
            <pc:sldMk cId="1361314008" sldId="346"/>
            <ac:picMk id="5" creationId="{6E128122-6DBB-49BE-D027-1AAA449B8581}"/>
          </ac:picMkLst>
        </pc:picChg>
      </pc:sldChg>
    </pc:docChg>
  </pc:docChgLst>
  <pc:docChgLst>
    <pc:chgData name="Julia MEYER-EXTERNE" userId="S::julia.meyer.ext@montreal.ca::cdc9926d-b894-43b6-9f4e-382403e373b9" providerId="AD" clId="Web-{5712087D-2204-BAF2-0CE5-86109F513ECB}"/>
    <pc:docChg chg="modSld">
      <pc:chgData name="Julia MEYER-EXTERNE" userId="S::julia.meyer.ext@montreal.ca::cdc9926d-b894-43b6-9f4e-382403e373b9" providerId="AD" clId="Web-{5712087D-2204-BAF2-0CE5-86109F513ECB}" dt="2024-02-22T15:41:26.509" v="3"/>
      <pc:docMkLst>
        <pc:docMk/>
      </pc:docMkLst>
      <pc:sldChg chg="modSp">
        <pc:chgData name="Julia MEYER-EXTERNE" userId="S::julia.meyer.ext@montreal.ca::cdc9926d-b894-43b6-9f4e-382403e373b9" providerId="AD" clId="Web-{5712087D-2204-BAF2-0CE5-86109F513ECB}" dt="2024-02-22T15:41:26.509" v="3"/>
        <pc:sldMkLst>
          <pc:docMk/>
          <pc:sldMk cId="1569249261" sldId="348"/>
        </pc:sldMkLst>
        <pc:spChg chg="mod">
          <ac:chgData name="Julia MEYER-EXTERNE" userId="S::julia.meyer.ext@montreal.ca::cdc9926d-b894-43b6-9f4e-382403e373b9" providerId="AD" clId="Web-{5712087D-2204-BAF2-0CE5-86109F513ECB}" dt="2024-02-22T15:41:26.509" v="3"/>
          <ac:spMkLst>
            <pc:docMk/>
            <pc:sldMk cId="1569249261" sldId="348"/>
            <ac:spMk id="7" creationId="{6A97C379-926F-93A9-0D2E-40625E57B496}"/>
          </ac:spMkLst>
        </pc:spChg>
      </pc:sldChg>
    </pc:docChg>
  </pc:docChgLst>
  <pc:docChgLst>
    <pc:chgData name="Julia MEYER-EXTERNE" userId="S::julia.meyer.ext@montreal.ca::cdc9926d-b894-43b6-9f4e-382403e373b9" providerId="AD" clId="Web-{C851862D-6658-154E-97F3-B65CD9C116BA}"/>
    <pc:docChg chg="modSld">
      <pc:chgData name="Julia MEYER-EXTERNE" userId="S::julia.meyer.ext@montreal.ca::cdc9926d-b894-43b6-9f4e-382403e373b9" providerId="AD" clId="Web-{C851862D-6658-154E-97F3-B65CD9C116BA}" dt="2024-01-17T15:46:15.232" v="16" actId="20577"/>
      <pc:docMkLst>
        <pc:docMk/>
      </pc:docMkLst>
      <pc:sldChg chg="modSp">
        <pc:chgData name="Julia MEYER-EXTERNE" userId="S::julia.meyer.ext@montreal.ca::cdc9926d-b894-43b6-9f4e-382403e373b9" providerId="AD" clId="Web-{C851862D-6658-154E-97F3-B65CD9C116BA}" dt="2024-01-17T15:46:15.232" v="16" actId="20577"/>
        <pc:sldMkLst>
          <pc:docMk/>
          <pc:sldMk cId="0" sldId="256"/>
        </pc:sldMkLst>
        <pc:spChg chg="mod">
          <ac:chgData name="Julia MEYER-EXTERNE" userId="S::julia.meyer.ext@montreal.ca::cdc9926d-b894-43b6-9f4e-382403e373b9" providerId="AD" clId="Web-{C851862D-6658-154E-97F3-B65CD9C116BA}" dt="2024-01-17T15:46:15.232" v="16" actId="20577"/>
          <ac:spMkLst>
            <pc:docMk/>
            <pc:sldMk cId="0" sldId="256"/>
            <ac:spMk id="62" creationId="{00000000-0000-0000-0000-000000000000}"/>
          </ac:spMkLst>
        </pc:spChg>
      </pc:sldChg>
    </pc:docChg>
  </pc:docChgLst>
  <pc:docChgLst>
    <pc:chgData name="Charles-Etienne FERLAND-EXTERNE" userId="S::charles-etienne.ferland.ext@montreal.ca::a461e9b5-f557-4a4c-81e3-75655c801a34" providerId="AD" clId="Web-{686CAF4C-87D9-4138-7532-37BD4448635B}"/>
    <pc:docChg chg="modSld">
      <pc:chgData name="Charles-Etienne FERLAND-EXTERNE" userId="S::charles-etienne.ferland.ext@montreal.ca::a461e9b5-f557-4a4c-81e3-75655c801a34" providerId="AD" clId="Web-{686CAF4C-87D9-4138-7532-37BD4448635B}" dt="2024-03-08T15:29:52.224" v="396" actId="20577"/>
      <pc:docMkLst>
        <pc:docMk/>
      </pc:docMkLst>
      <pc:sldChg chg="delSp modSp">
        <pc:chgData name="Charles-Etienne FERLAND-EXTERNE" userId="S::charles-etienne.ferland.ext@montreal.ca::a461e9b5-f557-4a4c-81e3-75655c801a34" providerId="AD" clId="Web-{686CAF4C-87D9-4138-7532-37BD4448635B}" dt="2024-03-08T15:27:45.583" v="341" actId="1076"/>
        <pc:sldMkLst>
          <pc:docMk/>
          <pc:sldMk cId="0" sldId="264"/>
        </pc:sldMkLst>
        <pc:spChg chg="del">
          <ac:chgData name="Charles-Etienne FERLAND-EXTERNE" userId="S::charles-etienne.ferland.ext@montreal.ca::a461e9b5-f557-4a4c-81e3-75655c801a34" providerId="AD" clId="Web-{686CAF4C-87D9-4138-7532-37BD4448635B}" dt="2024-03-08T15:27:04.238" v="325"/>
          <ac:spMkLst>
            <pc:docMk/>
            <pc:sldMk cId="0" sldId="264"/>
            <ac:spMk id="3" creationId="{25D28344-BCFD-5E09-8FC4-474988241A4E}"/>
          </ac:spMkLst>
        </pc:spChg>
        <pc:spChg chg="mod">
          <ac:chgData name="Charles-Etienne FERLAND-EXTERNE" userId="S::charles-etienne.ferland.ext@montreal.ca::a461e9b5-f557-4a4c-81e3-75655c801a34" providerId="AD" clId="Web-{686CAF4C-87D9-4138-7532-37BD4448635B}" dt="2024-03-08T15:26:56.879" v="324" actId="20577"/>
          <ac:spMkLst>
            <pc:docMk/>
            <pc:sldMk cId="0" sldId="264"/>
            <ac:spMk id="4" creationId="{6D0D7549-8C83-17C1-6287-01FE5C71FE18}"/>
          </ac:spMkLst>
        </pc:spChg>
        <pc:spChg chg="mod">
          <ac:chgData name="Charles-Etienne FERLAND-EXTERNE" userId="S::charles-etienne.ferland.ext@montreal.ca::a461e9b5-f557-4a4c-81e3-75655c801a34" providerId="AD" clId="Web-{686CAF4C-87D9-4138-7532-37BD4448635B}" dt="2024-03-08T15:25:53.206" v="254" actId="20577"/>
          <ac:spMkLst>
            <pc:docMk/>
            <pc:sldMk cId="0" sldId="264"/>
            <ac:spMk id="8" creationId="{5D84D30E-E93D-D334-A1AA-2684605F42D0}"/>
          </ac:spMkLst>
        </pc:spChg>
        <pc:graphicFrameChg chg="mod modGraphic">
          <ac:chgData name="Charles-Etienne FERLAND-EXTERNE" userId="S::charles-etienne.ferland.ext@montreal.ca::a461e9b5-f557-4a4c-81e3-75655c801a34" providerId="AD" clId="Web-{686CAF4C-87D9-4138-7532-37BD4448635B}" dt="2024-03-08T15:27:45.583" v="341" actId="1076"/>
          <ac:graphicFrameMkLst>
            <pc:docMk/>
            <pc:sldMk cId="0" sldId="264"/>
            <ac:graphicFrameMk id="192" creationId="{00000000-0000-0000-0000-000000000000}"/>
          </ac:graphicFrameMkLst>
        </pc:graphicFrameChg>
      </pc:sldChg>
      <pc:sldChg chg="delSp modSp">
        <pc:chgData name="Charles-Etienne FERLAND-EXTERNE" userId="S::charles-etienne.ferland.ext@montreal.ca::a461e9b5-f557-4a4c-81e3-75655c801a34" providerId="AD" clId="Web-{686CAF4C-87D9-4138-7532-37BD4448635B}" dt="2024-03-08T15:29:52.224" v="396" actId="20577"/>
        <pc:sldMkLst>
          <pc:docMk/>
          <pc:sldMk cId="0" sldId="266"/>
        </pc:sldMkLst>
        <pc:spChg chg="mod">
          <ac:chgData name="Charles-Etienne FERLAND-EXTERNE" userId="S::charles-etienne.ferland.ext@montreal.ca::a461e9b5-f557-4a4c-81e3-75655c801a34" providerId="AD" clId="Web-{686CAF4C-87D9-4138-7532-37BD4448635B}" dt="2024-03-08T15:29:30.396" v="395" actId="1076"/>
          <ac:spMkLst>
            <pc:docMk/>
            <pc:sldMk cId="0" sldId="266"/>
            <ac:spMk id="223" creationId="{00000000-0000-0000-0000-000000000000}"/>
          </ac:spMkLst>
        </pc:spChg>
        <pc:spChg chg="mod">
          <ac:chgData name="Charles-Etienne FERLAND-EXTERNE" userId="S::charles-etienne.ferland.ext@montreal.ca::a461e9b5-f557-4a4c-81e3-75655c801a34" providerId="AD" clId="Web-{686CAF4C-87D9-4138-7532-37BD4448635B}" dt="2024-03-08T15:29:52.224" v="396" actId="20577"/>
          <ac:spMkLst>
            <pc:docMk/>
            <pc:sldMk cId="0" sldId="266"/>
            <ac:spMk id="234" creationId="{00000000-0000-0000-0000-000000000000}"/>
          </ac:spMkLst>
        </pc:spChg>
        <pc:picChg chg="del">
          <ac:chgData name="Charles-Etienne FERLAND-EXTERNE" userId="S::charles-etienne.ferland.ext@montreal.ca::a461e9b5-f557-4a4c-81e3-75655c801a34" providerId="AD" clId="Web-{686CAF4C-87D9-4138-7532-37BD4448635B}" dt="2024-03-08T15:29:16.396" v="393"/>
          <ac:picMkLst>
            <pc:docMk/>
            <pc:sldMk cId="0" sldId="266"/>
            <ac:picMk id="225" creationId="{00000000-0000-0000-0000-000000000000}"/>
          </ac:picMkLst>
        </pc:picChg>
        <pc:picChg chg="del">
          <ac:chgData name="Charles-Etienne FERLAND-EXTERNE" userId="S::charles-etienne.ferland.ext@montreal.ca::a461e9b5-f557-4a4c-81e3-75655c801a34" providerId="AD" clId="Web-{686CAF4C-87D9-4138-7532-37BD4448635B}" dt="2024-03-08T15:29:16.396" v="392"/>
          <ac:picMkLst>
            <pc:docMk/>
            <pc:sldMk cId="0" sldId="266"/>
            <ac:picMk id="226" creationId="{00000000-0000-0000-0000-000000000000}"/>
          </ac:picMkLst>
        </pc:picChg>
      </pc:sldChg>
      <pc:sldChg chg="addSp delSp modSp">
        <pc:chgData name="Charles-Etienne FERLAND-EXTERNE" userId="S::charles-etienne.ferland.ext@montreal.ca::a461e9b5-f557-4a4c-81e3-75655c801a34" providerId="AD" clId="Web-{686CAF4C-87D9-4138-7532-37BD4448635B}" dt="2024-03-08T15:16:21.560" v="153" actId="20577"/>
        <pc:sldMkLst>
          <pc:docMk/>
          <pc:sldMk cId="1569249261" sldId="348"/>
        </pc:sldMkLst>
        <pc:spChg chg="mod">
          <ac:chgData name="Charles-Etienne FERLAND-EXTERNE" userId="S::charles-etienne.ferland.ext@montreal.ca::a461e9b5-f557-4a4c-81e3-75655c801a34" providerId="AD" clId="Web-{686CAF4C-87D9-4138-7532-37BD4448635B}" dt="2024-03-08T15:16:21.560" v="153" actId="20577"/>
          <ac:spMkLst>
            <pc:docMk/>
            <pc:sldMk cId="1569249261" sldId="348"/>
            <ac:spMk id="3" creationId="{F6FF0F2E-5D32-0EF8-EF9D-0099C2E8FEFC}"/>
          </ac:spMkLst>
        </pc:spChg>
        <pc:spChg chg="mod">
          <ac:chgData name="Charles-Etienne FERLAND-EXTERNE" userId="S::charles-etienne.ferland.ext@montreal.ca::a461e9b5-f557-4a4c-81e3-75655c801a34" providerId="AD" clId="Web-{686CAF4C-87D9-4138-7532-37BD4448635B}" dt="2024-03-08T15:15:43.654" v="125" actId="14100"/>
          <ac:spMkLst>
            <pc:docMk/>
            <pc:sldMk cId="1569249261" sldId="348"/>
            <ac:spMk id="10" creationId="{F6D7E8F5-1947-FC3B-06B0-5AA29B498AC2}"/>
          </ac:spMkLst>
        </pc:spChg>
        <pc:spChg chg="mod">
          <ac:chgData name="Charles-Etienne FERLAND-EXTERNE" userId="S::charles-etienne.ferland.ext@montreal.ca::a461e9b5-f557-4a4c-81e3-75655c801a34" providerId="AD" clId="Web-{686CAF4C-87D9-4138-7532-37BD4448635B}" dt="2024-03-08T15:14:08.700" v="112" actId="20577"/>
          <ac:spMkLst>
            <pc:docMk/>
            <pc:sldMk cId="1569249261" sldId="348"/>
            <ac:spMk id="147" creationId="{00000000-0000-0000-0000-000000000000}"/>
          </ac:spMkLst>
        </pc:spChg>
        <pc:spChg chg="mod">
          <ac:chgData name="Charles-Etienne FERLAND-EXTERNE" userId="S::charles-etienne.ferland.ext@montreal.ca::a461e9b5-f557-4a4c-81e3-75655c801a34" providerId="AD" clId="Web-{686CAF4C-87D9-4138-7532-37BD4448635B}" dt="2024-03-08T15:14:05.856" v="111" actId="20577"/>
          <ac:spMkLst>
            <pc:docMk/>
            <pc:sldMk cId="1569249261" sldId="348"/>
            <ac:spMk id="148" creationId="{00000000-0000-0000-0000-000000000000}"/>
          </ac:spMkLst>
        </pc:spChg>
        <pc:spChg chg="mod">
          <ac:chgData name="Charles-Etienne FERLAND-EXTERNE" userId="S::charles-etienne.ferland.ext@montreal.ca::a461e9b5-f557-4a4c-81e3-75655c801a34" providerId="AD" clId="Web-{686CAF4C-87D9-4138-7532-37BD4448635B}" dt="2024-03-08T15:14:03.512" v="110" actId="20577"/>
          <ac:spMkLst>
            <pc:docMk/>
            <pc:sldMk cId="1569249261" sldId="348"/>
            <ac:spMk id="150" creationId="{00000000-0000-0000-0000-000000000000}"/>
          </ac:spMkLst>
        </pc:spChg>
        <pc:spChg chg="mod">
          <ac:chgData name="Charles-Etienne FERLAND-EXTERNE" userId="S::charles-etienne.ferland.ext@montreal.ca::a461e9b5-f557-4a4c-81e3-75655c801a34" providerId="AD" clId="Web-{686CAF4C-87D9-4138-7532-37BD4448635B}" dt="2024-03-08T15:13:59.481" v="108" actId="20577"/>
          <ac:spMkLst>
            <pc:docMk/>
            <pc:sldMk cId="1569249261" sldId="348"/>
            <ac:spMk id="153" creationId="{00000000-0000-0000-0000-000000000000}"/>
          </ac:spMkLst>
        </pc:spChg>
        <pc:spChg chg="mod">
          <ac:chgData name="Charles-Etienne FERLAND-EXTERNE" userId="S::charles-etienne.ferland.ext@montreal.ca::a461e9b5-f557-4a4c-81e3-75655c801a34" providerId="AD" clId="Web-{686CAF4C-87D9-4138-7532-37BD4448635B}" dt="2024-03-08T15:13:15.309" v="99" actId="14100"/>
          <ac:spMkLst>
            <pc:docMk/>
            <pc:sldMk cId="1569249261" sldId="348"/>
            <ac:spMk id="156" creationId="{00000000-0000-0000-0000-000000000000}"/>
          </ac:spMkLst>
        </pc:spChg>
        <pc:spChg chg="mod">
          <ac:chgData name="Charles-Etienne FERLAND-EXTERNE" userId="S::charles-etienne.ferland.ext@montreal.ca::a461e9b5-f557-4a4c-81e3-75655c801a34" providerId="AD" clId="Web-{686CAF4C-87D9-4138-7532-37BD4448635B}" dt="2024-03-08T15:13:17.762" v="100" actId="14100"/>
          <ac:spMkLst>
            <pc:docMk/>
            <pc:sldMk cId="1569249261" sldId="348"/>
            <ac:spMk id="157" creationId="{00000000-0000-0000-0000-000000000000}"/>
          </ac:spMkLst>
        </pc:spChg>
        <pc:spChg chg="mod">
          <ac:chgData name="Charles-Etienne FERLAND-EXTERNE" userId="S::charles-etienne.ferland.ext@montreal.ca::a461e9b5-f557-4a4c-81e3-75655c801a34" providerId="AD" clId="Web-{686CAF4C-87D9-4138-7532-37BD4448635B}" dt="2024-03-08T15:13:20.699" v="101" actId="14100"/>
          <ac:spMkLst>
            <pc:docMk/>
            <pc:sldMk cId="1569249261" sldId="348"/>
            <ac:spMk id="158" creationId="{00000000-0000-0000-0000-000000000000}"/>
          </ac:spMkLst>
        </pc:spChg>
        <pc:spChg chg="mod">
          <ac:chgData name="Charles-Etienne FERLAND-EXTERNE" userId="S::charles-etienne.ferland.ext@montreal.ca::a461e9b5-f557-4a4c-81e3-75655c801a34" providerId="AD" clId="Web-{686CAF4C-87D9-4138-7532-37BD4448635B}" dt="2024-03-08T15:14:36.622" v="118" actId="14100"/>
          <ac:spMkLst>
            <pc:docMk/>
            <pc:sldMk cId="1569249261" sldId="348"/>
            <ac:spMk id="159" creationId="{00000000-0000-0000-0000-000000000000}"/>
          </ac:spMkLst>
        </pc:spChg>
        <pc:grpChg chg="add mod">
          <ac:chgData name="Charles-Etienne FERLAND-EXTERNE" userId="S::charles-etienne.ferland.ext@montreal.ca::a461e9b5-f557-4a4c-81e3-75655c801a34" providerId="AD" clId="Web-{686CAF4C-87D9-4138-7532-37BD4448635B}" dt="2024-03-08T15:14:30.309" v="116" actId="1076"/>
          <ac:grpSpMkLst>
            <pc:docMk/>
            <pc:sldMk cId="1569249261" sldId="348"/>
            <ac:grpSpMk id="5" creationId="{1616DAA6-5934-2BC6-9840-FB48D0CE6753}"/>
          </ac:grpSpMkLst>
        </pc:grpChg>
        <pc:grpChg chg="add mod">
          <ac:chgData name="Charles-Etienne FERLAND-EXTERNE" userId="S::charles-etienne.ferland.ext@montreal.ca::a461e9b5-f557-4a4c-81e3-75655c801a34" providerId="AD" clId="Web-{686CAF4C-87D9-4138-7532-37BD4448635B}" dt="2024-03-08T15:08:48.650" v="52" actId="1076"/>
          <ac:grpSpMkLst>
            <pc:docMk/>
            <pc:sldMk cId="1569249261" sldId="348"/>
            <ac:grpSpMk id="8" creationId="{F34537D1-CF26-3540-208F-5AD514604787}"/>
          </ac:grpSpMkLst>
        </pc:grpChg>
        <pc:picChg chg="mod">
          <ac:chgData name="Charles-Etienne FERLAND-EXTERNE" userId="S::charles-etienne.ferland.ext@montreal.ca::a461e9b5-f557-4a4c-81e3-75655c801a34" providerId="AD" clId="Web-{686CAF4C-87D9-4138-7532-37BD4448635B}" dt="2024-03-08T15:14:25.481" v="115" actId="14100"/>
          <ac:picMkLst>
            <pc:docMk/>
            <pc:sldMk cId="1569249261" sldId="348"/>
            <ac:picMk id="2" creationId="{0E25373B-5F1F-B043-158C-F467EF2825DA}"/>
          </ac:picMkLst>
        </pc:picChg>
        <pc:picChg chg="mod">
          <ac:chgData name="Charles-Etienne FERLAND-EXTERNE" userId="S::charles-etienne.ferland.ext@montreal.ca::a461e9b5-f557-4a4c-81e3-75655c801a34" providerId="AD" clId="Web-{686CAF4C-87D9-4138-7532-37BD4448635B}" dt="2024-03-08T15:06:51.883" v="31" actId="1076"/>
          <ac:picMkLst>
            <pc:docMk/>
            <pc:sldMk cId="1569249261" sldId="348"/>
            <ac:picMk id="4" creationId="{FD9C9F4C-1047-D01C-732F-DAB29B35A711}"/>
          </ac:picMkLst>
        </pc:picChg>
        <pc:picChg chg="mod">
          <ac:chgData name="Charles-Etienne FERLAND-EXTERNE" userId="S::charles-etienne.ferland.ext@montreal.ca::a461e9b5-f557-4a4c-81e3-75655c801a34" providerId="AD" clId="Web-{686CAF4C-87D9-4138-7532-37BD4448635B}" dt="2024-03-08T15:13:32.043" v="104" actId="1076"/>
          <ac:picMkLst>
            <pc:docMk/>
            <pc:sldMk cId="1569249261" sldId="348"/>
            <ac:picMk id="9" creationId="{DF12CA87-B7DB-0447-B1E9-31048D39E7A5}"/>
          </ac:picMkLst>
        </pc:picChg>
        <pc:picChg chg="mod">
          <ac:chgData name="Charles-Etienne FERLAND-EXTERNE" userId="S::charles-etienne.ferland.ext@montreal.ca::a461e9b5-f557-4a4c-81e3-75655c801a34" providerId="AD" clId="Web-{686CAF4C-87D9-4138-7532-37BD4448635B}" dt="2024-03-08T15:13:37.184" v="105" actId="14100"/>
          <ac:picMkLst>
            <pc:docMk/>
            <pc:sldMk cId="1569249261" sldId="348"/>
            <ac:picMk id="11" creationId="{59E59F55-C749-0DF7-0C9B-631A90B139C3}"/>
          </ac:picMkLst>
        </pc:picChg>
        <pc:picChg chg="mod">
          <ac:chgData name="Charles-Etienne FERLAND-EXTERNE" userId="S::charles-etienne.ferland.ext@montreal.ca::a461e9b5-f557-4a4c-81e3-75655c801a34" providerId="AD" clId="Web-{686CAF4C-87D9-4138-7532-37BD4448635B}" dt="2024-03-08T15:15:19.372" v="122" actId="1076"/>
          <ac:picMkLst>
            <pc:docMk/>
            <pc:sldMk cId="1569249261" sldId="348"/>
            <ac:picMk id="13" creationId="{2AA04FF7-9CCE-1E8B-961E-08CF39F5726B}"/>
          </ac:picMkLst>
        </pc:picChg>
        <pc:cxnChg chg="add mod">
          <ac:chgData name="Charles-Etienne FERLAND-EXTERNE" userId="S::charles-etienne.ferland.ext@montreal.ca::a461e9b5-f557-4a4c-81e3-75655c801a34" providerId="AD" clId="Web-{686CAF4C-87D9-4138-7532-37BD4448635B}" dt="2024-03-08T15:10:36.901" v="69" actId="14100"/>
          <ac:cxnSpMkLst>
            <pc:docMk/>
            <pc:sldMk cId="1569249261" sldId="348"/>
            <ac:cxnSpMk id="12" creationId="{33354F1C-6EE6-7C7F-FAC3-B36F97CDF2CE}"/>
          </ac:cxnSpMkLst>
        </pc:cxnChg>
        <pc:cxnChg chg="mod">
          <ac:chgData name="Charles-Etienne FERLAND-EXTERNE" userId="S::charles-etienne.ferland.ext@montreal.ca::a461e9b5-f557-4a4c-81e3-75655c801a34" providerId="AD" clId="Web-{686CAF4C-87D9-4138-7532-37BD4448635B}" dt="2024-03-08T15:09:14.806" v="58" actId="14100"/>
          <ac:cxnSpMkLst>
            <pc:docMk/>
            <pc:sldMk cId="1569249261" sldId="348"/>
            <ac:cxnSpMk id="146" creationId="{00000000-0000-0000-0000-000000000000}"/>
          </ac:cxnSpMkLst>
        </pc:cxnChg>
        <pc:cxnChg chg="mod">
          <ac:chgData name="Charles-Etienne FERLAND-EXTERNE" userId="S::charles-etienne.ferland.ext@montreal.ca::a461e9b5-f557-4a4c-81e3-75655c801a34" providerId="AD" clId="Web-{686CAF4C-87D9-4138-7532-37BD4448635B}" dt="2024-03-08T15:10:10.901" v="64"/>
          <ac:cxnSpMkLst>
            <pc:docMk/>
            <pc:sldMk cId="1569249261" sldId="348"/>
            <ac:cxnSpMk id="149" creationId="{00000000-0000-0000-0000-000000000000}"/>
          </ac:cxnSpMkLst>
        </pc:cxnChg>
        <pc:cxnChg chg="del mod">
          <ac:chgData name="Charles-Etienne FERLAND-EXTERNE" userId="S::charles-etienne.ferland.ext@montreal.ca::a461e9b5-f557-4a4c-81e3-75655c801a34" providerId="AD" clId="Web-{686CAF4C-87D9-4138-7532-37BD4448635B}" dt="2024-03-08T15:10:24.869" v="67"/>
          <ac:cxnSpMkLst>
            <pc:docMk/>
            <pc:sldMk cId="1569249261" sldId="348"/>
            <ac:cxnSpMk id="151" creationId="{00000000-0000-0000-0000-000000000000}"/>
          </ac:cxnSpMkLst>
        </pc:cxnChg>
        <pc:cxnChg chg="mod">
          <ac:chgData name="Charles-Etienne FERLAND-EXTERNE" userId="S::charles-etienne.ferland.ext@montreal.ca::a461e9b5-f557-4a4c-81e3-75655c801a34" providerId="AD" clId="Web-{686CAF4C-87D9-4138-7532-37BD4448635B}" dt="2024-03-08T15:14:43.981" v="119" actId="14100"/>
          <ac:cxnSpMkLst>
            <pc:docMk/>
            <pc:sldMk cId="1569249261" sldId="348"/>
            <ac:cxnSpMk id="154" creationId="{00000000-0000-0000-0000-000000000000}"/>
          </ac:cxnSpMkLst>
        </pc:cxnChg>
        <pc:cxnChg chg="mod">
          <ac:chgData name="Charles-Etienne FERLAND-EXTERNE" userId="S::charles-etienne.ferland.ext@montreal.ca::a461e9b5-f557-4a4c-81e3-75655c801a34" providerId="AD" clId="Web-{686CAF4C-87D9-4138-7532-37BD4448635B}" dt="2024-03-08T15:14:47.059" v="120" actId="14100"/>
          <ac:cxnSpMkLst>
            <pc:docMk/>
            <pc:sldMk cId="1569249261" sldId="348"/>
            <ac:cxnSpMk id="155" creationId="{00000000-0000-0000-0000-000000000000}"/>
          </ac:cxnSpMkLst>
        </pc:cxnChg>
        <pc:cxnChg chg="mod">
          <ac:chgData name="Charles-Etienne FERLAND-EXTERNE" userId="S::charles-etienne.ferland.ext@montreal.ca::a461e9b5-f557-4a4c-81e3-75655c801a34" providerId="AD" clId="Web-{686CAF4C-87D9-4138-7532-37BD4448635B}" dt="2024-03-08T15:09:21.197" v="59" actId="14100"/>
          <ac:cxnSpMkLst>
            <pc:docMk/>
            <pc:sldMk cId="1569249261" sldId="348"/>
            <ac:cxnSpMk id="160" creationId="{00000000-0000-0000-0000-000000000000}"/>
          </ac:cxnSpMkLst>
        </pc:cxnChg>
      </pc:sldChg>
      <pc:sldChg chg="modSp">
        <pc:chgData name="Charles-Etienne FERLAND-EXTERNE" userId="S::charles-etienne.ferland.ext@montreal.ca::a461e9b5-f557-4a4c-81e3-75655c801a34" providerId="AD" clId="Web-{686CAF4C-87D9-4138-7532-37BD4448635B}" dt="2024-03-08T15:02:28.271" v="14" actId="20577"/>
        <pc:sldMkLst>
          <pc:docMk/>
          <pc:sldMk cId="109194942" sldId="352"/>
        </pc:sldMkLst>
        <pc:spChg chg="mod">
          <ac:chgData name="Charles-Etienne FERLAND-EXTERNE" userId="S::charles-etienne.ferland.ext@montreal.ca::a461e9b5-f557-4a4c-81e3-75655c801a34" providerId="AD" clId="Web-{686CAF4C-87D9-4138-7532-37BD4448635B}" dt="2024-03-08T15:02:10.443" v="7" actId="20577"/>
          <ac:spMkLst>
            <pc:docMk/>
            <pc:sldMk cId="109194942" sldId="352"/>
            <ac:spMk id="271" creationId="{00000000-0000-0000-0000-000000000000}"/>
          </ac:spMkLst>
        </pc:spChg>
        <pc:spChg chg="mod">
          <ac:chgData name="Charles-Etienne FERLAND-EXTERNE" userId="S::charles-etienne.ferland.ext@montreal.ca::a461e9b5-f557-4a4c-81e3-75655c801a34" providerId="AD" clId="Web-{686CAF4C-87D9-4138-7532-37BD4448635B}" dt="2024-03-08T15:02:15.458" v="9" actId="20577"/>
          <ac:spMkLst>
            <pc:docMk/>
            <pc:sldMk cId="109194942" sldId="352"/>
            <ac:spMk id="275" creationId="{00000000-0000-0000-0000-000000000000}"/>
          </ac:spMkLst>
        </pc:spChg>
        <pc:spChg chg="mod">
          <ac:chgData name="Charles-Etienne FERLAND-EXTERNE" userId="S::charles-etienne.ferland.ext@montreal.ca::a461e9b5-f557-4a4c-81e3-75655c801a34" providerId="AD" clId="Web-{686CAF4C-87D9-4138-7532-37BD4448635B}" dt="2024-03-08T15:02:19.474" v="11" actId="20577"/>
          <ac:spMkLst>
            <pc:docMk/>
            <pc:sldMk cId="109194942" sldId="352"/>
            <ac:spMk id="279" creationId="{00000000-0000-0000-0000-000000000000}"/>
          </ac:spMkLst>
        </pc:spChg>
        <pc:spChg chg="mod">
          <ac:chgData name="Charles-Etienne FERLAND-EXTERNE" userId="S::charles-etienne.ferland.ext@montreal.ca::a461e9b5-f557-4a4c-81e3-75655c801a34" providerId="AD" clId="Web-{686CAF4C-87D9-4138-7532-37BD4448635B}" dt="2024-03-08T15:02:28.271" v="14" actId="20577"/>
          <ac:spMkLst>
            <pc:docMk/>
            <pc:sldMk cId="109194942" sldId="352"/>
            <ac:spMk id="283" creationId="{00000000-0000-0000-0000-000000000000}"/>
          </ac:spMkLst>
        </pc:spChg>
      </pc:sldChg>
      <pc:sldChg chg="addSp delSp modSp">
        <pc:chgData name="Charles-Etienne FERLAND-EXTERNE" userId="S::charles-etienne.ferland.ext@montreal.ca::a461e9b5-f557-4a4c-81e3-75655c801a34" providerId="AD" clId="Web-{686CAF4C-87D9-4138-7532-37BD4448635B}" dt="2024-03-08T15:24:26.659" v="250" actId="14100"/>
        <pc:sldMkLst>
          <pc:docMk/>
          <pc:sldMk cId="3799217038" sldId="353"/>
        </pc:sldMkLst>
        <pc:spChg chg="del">
          <ac:chgData name="Charles-Etienne FERLAND-EXTERNE" userId="S::charles-etienne.ferland.ext@montreal.ca::a461e9b5-f557-4a4c-81e3-75655c801a34" providerId="AD" clId="Web-{686CAF4C-87D9-4138-7532-37BD4448635B}" dt="2024-03-08T15:21:02.501" v="188"/>
          <ac:spMkLst>
            <pc:docMk/>
            <pc:sldMk cId="3799217038" sldId="353"/>
            <ac:spMk id="120" creationId="{00000000-0000-0000-0000-000000000000}"/>
          </ac:spMkLst>
        </pc:spChg>
        <pc:spChg chg="del">
          <ac:chgData name="Charles-Etienne FERLAND-EXTERNE" userId="S::charles-etienne.ferland.ext@montreal.ca::a461e9b5-f557-4a4c-81e3-75655c801a34" providerId="AD" clId="Web-{686CAF4C-87D9-4138-7532-37BD4448635B}" dt="2024-03-08T15:19:11.640" v="171"/>
          <ac:spMkLst>
            <pc:docMk/>
            <pc:sldMk cId="3799217038" sldId="353"/>
            <ac:spMk id="121" creationId="{00000000-0000-0000-0000-000000000000}"/>
          </ac:spMkLst>
        </pc:spChg>
        <pc:spChg chg="del">
          <ac:chgData name="Charles-Etienne FERLAND-EXTERNE" userId="S::charles-etienne.ferland.ext@montreal.ca::a461e9b5-f557-4a4c-81e3-75655c801a34" providerId="AD" clId="Web-{686CAF4C-87D9-4138-7532-37BD4448635B}" dt="2024-03-08T15:19:02.234" v="168"/>
          <ac:spMkLst>
            <pc:docMk/>
            <pc:sldMk cId="3799217038" sldId="353"/>
            <ac:spMk id="123" creationId="{00000000-0000-0000-0000-000000000000}"/>
          </ac:spMkLst>
        </pc:spChg>
        <pc:spChg chg="mod">
          <ac:chgData name="Charles-Etienne FERLAND-EXTERNE" userId="S::charles-etienne.ferland.ext@montreal.ca::a461e9b5-f557-4a4c-81e3-75655c801a34" providerId="AD" clId="Web-{686CAF4C-87D9-4138-7532-37BD4448635B}" dt="2024-03-08T15:23:58.346" v="242" actId="14100"/>
          <ac:spMkLst>
            <pc:docMk/>
            <pc:sldMk cId="3799217038" sldId="353"/>
            <ac:spMk id="124" creationId="{00000000-0000-0000-0000-000000000000}"/>
          </ac:spMkLst>
        </pc:spChg>
        <pc:spChg chg="mod">
          <ac:chgData name="Charles-Etienne FERLAND-EXTERNE" userId="S::charles-etienne.ferland.ext@montreal.ca::a461e9b5-f557-4a4c-81e3-75655c801a34" providerId="AD" clId="Web-{686CAF4C-87D9-4138-7532-37BD4448635B}" dt="2024-03-08T15:24:16.956" v="243" actId="1076"/>
          <ac:spMkLst>
            <pc:docMk/>
            <pc:sldMk cId="3799217038" sldId="353"/>
            <ac:spMk id="125" creationId="{00000000-0000-0000-0000-000000000000}"/>
          </ac:spMkLst>
        </pc:spChg>
        <pc:spChg chg="mod">
          <ac:chgData name="Charles-Etienne FERLAND-EXTERNE" userId="S::charles-etienne.ferland.ext@montreal.ca::a461e9b5-f557-4a4c-81e3-75655c801a34" providerId="AD" clId="Web-{686CAF4C-87D9-4138-7532-37BD4448635B}" dt="2024-03-08T15:24:16.956" v="244" actId="1076"/>
          <ac:spMkLst>
            <pc:docMk/>
            <pc:sldMk cId="3799217038" sldId="353"/>
            <ac:spMk id="126" creationId="{00000000-0000-0000-0000-000000000000}"/>
          </ac:spMkLst>
        </pc:spChg>
        <pc:grpChg chg="mod">
          <ac:chgData name="Charles-Etienne FERLAND-EXTERNE" userId="S::charles-etienne.ferland.ext@montreal.ca::a461e9b5-f557-4a4c-81e3-75655c801a34" providerId="AD" clId="Web-{686CAF4C-87D9-4138-7532-37BD4448635B}" dt="2024-03-08T15:24:17.096" v="246" actId="1076"/>
          <ac:grpSpMkLst>
            <pc:docMk/>
            <pc:sldMk cId="3799217038" sldId="353"/>
            <ac:grpSpMk id="2" creationId="{2B9212E0-80B5-70CF-856A-17D7711FC25F}"/>
          </ac:grpSpMkLst>
        </pc:grpChg>
        <pc:grpChg chg="mod">
          <ac:chgData name="Charles-Etienne FERLAND-EXTERNE" userId="S::charles-etienne.ferland.ext@montreal.ca::a461e9b5-f557-4a4c-81e3-75655c801a34" providerId="AD" clId="Web-{686CAF4C-87D9-4138-7532-37BD4448635B}" dt="2024-03-08T15:24:17.034" v="245" actId="1076"/>
          <ac:grpSpMkLst>
            <pc:docMk/>
            <pc:sldMk cId="3799217038" sldId="353"/>
            <ac:grpSpMk id="3" creationId="{DD221553-CF50-555B-C0CD-6B046BF7F259}"/>
          </ac:grpSpMkLst>
        </pc:grpChg>
        <pc:picChg chg="mod">
          <ac:chgData name="Charles-Etienne FERLAND-EXTERNE" userId="S::charles-etienne.ferland.ext@montreal.ca::a461e9b5-f557-4a4c-81e3-75655c801a34" providerId="AD" clId="Web-{686CAF4C-87D9-4138-7532-37BD4448635B}" dt="2024-03-08T15:22:54.392" v="227" actId="1076"/>
          <ac:picMkLst>
            <pc:docMk/>
            <pc:sldMk cId="3799217038" sldId="353"/>
            <ac:picMk id="115" creationId="{00000000-0000-0000-0000-000000000000}"/>
          </ac:picMkLst>
        </pc:picChg>
        <pc:cxnChg chg="add mod">
          <ac:chgData name="Charles-Etienne FERLAND-EXTERNE" userId="S::charles-etienne.ferland.ext@montreal.ca::a461e9b5-f557-4a4c-81e3-75655c801a34" providerId="AD" clId="Web-{686CAF4C-87D9-4138-7532-37BD4448635B}" dt="2024-03-08T15:24:19.690" v="249" actId="14100"/>
          <ac:cxnSpMkLst>
            <pc:docMk/>
            <pc:sldMk cId="3799217038" sldId="353"/>
            <ac:cxnSpMk id="4" creationId="{DE5F52DF-F5B3-F167-ABF1-2ABB687B980F}"/>
          </ac:cxnSpMkLst>
        </pc:cxnChg>
        <pc:cxnChg chg="add mod">
          <ac:chgData name="Charles-Etienne FERLAND-EXTERNE" userId="S::charles-etienne.ferland.ext@montreal.ca::a461e9b5-f557-4a4c-81e3-75655c801a34" providerId="AD" clId="Web-{686CAF4C-87D9-4138-7532-37BD4448635B}" dt="2024-03-08T15:24:26.659" v="250" actId="14100"/>
          <ac:cxnSpMkLst>
            <pc:docMk/>
            <pc:sldMk cId="3799217038" sldId="353"/>
            <ac:cxnSpMk id="7" creationId="{1A8C0DFB-6B40-8C58-5F58-A0078C715AF1}"/>
          </ac:cxnSpMkLst>
        </pc:cxnChg>
        <pc:cxnChg chg="del mod">
          <ac:chgData name="Charles-Etienne FERLAND-EXTERNE" userId="S::charles-etienne.ferland.ext@montreal.ca::a461e9b5-f557-4a4c-81e3-75655c801a34" providerId="AD" clId="Web-{686CAF4C-87D9-4138-7532-37BD4448635B}" dt="2024-03-08T15:19:31.343" v="174"/>
          <ac:cxnSpMkLst>
            <pc:docMk/>
            <pc:sldMk cId="3799217038" sldId="353"/>
            <ac:cxnSpMk id="119" creationId="{00000000-0000-0000-0000-000000000000}"/>
          </ac:cxnSpMkLst>
        </pc:cxnChg>
        <pc:cxnChg chg="del mod">
          <ac:chgData name="Charles-Etienne FERLAND-EXTERNE" userId="S::charles-etienne.ferland.ext@montreal.ca::a461e9b5-f557-4a4c-81e3-75655c801a34" providerId="AD" clId="Web-{686CAF4C-87D9-4138-7532-37BD4448635B}" dt="2024-03-08T15:20:18.141" v="181"/>
          <ac:cxnSpMkLst>
            <pc:docMk/>
            <pc:sldMk cId="3799217038" sldId="353"/>
            <ac:cxnSpMk id="122" creationId="{00000000-0000-0000-0000-000000000000}"/>
          </ac:cxnSpMkLst>
        </pc:cxnChg>
      </pc:sldChg>
      <pc:sldChg chg="addSp delSp modSp delAnim modNotes">
        <pc:chgData name="Charles-Etienne FERLAND-EXTERNE" userId="S::charles-etienne.ferland.ext@montreal.ca::a461e9b5-f557-4a4c-81e3-75655c801a34" providerId="AD" clId="Web-{686CAF4C-87D9-4138-7532-37BD4448635B}" dt="2024-03-08T15:28:50.802" v="391"/>
        <pc:sldMkLst>
          <pc:docMk/>
          <pc:sldMk cId="2921343144" sldId="354"/>
        </pc:sldMkLst>
        <pc:spChg chg="del">
          <ac:chgData name="Charles-Etienne FERLAND-EXTERNE" userId="S::charles-etienne.ferland.ext@montreal.ca::a461e9b5-f557-4a4c-81e3-75655c801a34" providerId="AD" clId="Web-{686CAF4C-87D9-4138-7532-37BD4448635B}" dt="2024-03-08T15:28:26.770" v="348"/>
          <ac:spMkLst>
            <pc:docMk/>
            <pc:sldMk cId="2921343144" sldId="354"/>
            <ac:spMk id="3" creationId="{F6FF0F2E-5D32-0EF8-EF9D-0099C2E8FEFC}"/>
          </ac:spMkLst>
        </pc:spChg>
        <pc:spChg chg="del">
          <ac:chgData name="Charles-Etienne FERLAND-EXTERNE" userId="S::charles-etienne.ferland.ext@montreal.ca::a461e9b5-f557-4a4c-81e3-75655c801a34" providerId="AD" clId="Web-{686CAF4C-87D9-4138-7532-37BD4448635B}" dt="2024-03-08T15:28:26.770" v="344"/>
          <ac:spMkLst>
            <pc:docMk/>
            <pc:sldMk cId="2921343144" sldId="354"/>
            <ac:spMk id="6" creationId="{E9544B40-705B-B205-31E6-C8706601CC77}"/>
          </ac:spMkLst>
        </pc:spChg>
        <pc:spChg chg="del">
          <ac:chgData name="Charles-Etienne FERLAND-EXTERNE" userId="S::charles-etienne.ferland.ext@montreal.ca::a461e9b5-f557-4a4c-81e3-75655c801a34" providerId="AD" clId="Web-{686CAF4C-87D9-4138-7532-37BD4448635B}" dt="2024-03-08T15:28:26.770" v="343"/>
          <ac:spMkLst>
            <pc:docMk/>
            <pc:sldMk cId="2921343144" sldId="354"/>
            <ac:spMk id="8" creationId="{F6D7E8F5-1947-FC3B-06B0-5AA29B498AC2}"/>
          </ac:spMkLst>
        </pc:spChg>
        <pc:spChg chg="add">
          <ac:chgData name="Charles-Etienne FERLAND-EXTERNE" userId="S::charles-etienne.ferland.ext@montreal.ca::a461e9b5-f557-4a4c-81e3-75655c801a34" providerId="AD" clId="Web-{686CAF4C-87D9-4138-7532-37BD4448635B}" dt="2024-03-08T15:28:27.645" v="367"/>
          <ac:spMkLst>
            <pc:docMk/>
            <pc:sldMk cId="2921343144" sldId="354"/>
            <ac:spMk id="14" creationId="{996317D1-10ED-0A1F-9CD0-0F80FA86D724}"/>
          </ac:spMkLst>
        </pc:spChg>
        <pc:spChg chg="add">
          <ac:chgData name="Charles-Etienne FERLAND-EXTERNE" userId="S::charles-etienne.ferland.ext@montreal.ca::a461e9b5-f557-4a4c-81e3-75655c801a34" providerId="AD" clId="Web-{686CAF4C-87D9-4138-7532-37BD4448635B}" dt="2024-03-08T15:28:28.020" v="371"/>
          <ac:spMkLst>
            <pc:docMk/>
            <pc:sldMk cId="2921343144" sldId="354"/>
            <ac:spMk id="23" creationId="{480EF1D3-54A6-E0F2-DC12-377C687180BB}"/>
          </ac:spMkLst>
        </pc:spChg>
        <pc:spChg chg="add">
          <ac:chgData name="Charles-Etienne FERLAND-EXTERNE" userId="S::charles-etienne.ferland.ext@montreal.ca::a461e9b5-f557-4a4c-81e3-75655c801a34" providerId="AD" clId="Web-{686CAF4C-87D9-4138-7532-37BD4448635B}" dt="2024-03-08T15:28:28.114" v="372"/>
          <ac:spMkLst>
            <pc:docMk/>
            <pc:sldMk cId="2921343144" sldId="354"/>
            <ac:spMk id="25" creationId="{C097F6E8-445A-130E-5DE4-CAD57E464A8A}"/>
          </ac:spMkLst>
        </pc:spChg>
        <pc:spChg chg="add">
          <ac:chgData name="Charles-Etienne FERLAND-EXTERNE" userId="S::charles-etienne.ferland.ext@montreal.ca::a461e9b5-f557-4a4c-81e3-75655c801a34" providerId="AD" clId="Web-{686CAF4C-87D9-4138-7532-37BD4448635B}" dt="2024-03-08T15:28:28.395" v="375"/>
          <ac:spMkLst>
            <pc:docMk/>
            <pc:sldMk cId="2921343144" sldId="354"/>
            <ac:spMk id="31" creationId="{7021AF0F-3421-FAA1-EFBB-45A80A0D5743}"/>
          </ac:spMkLst>
        </pc:spChg>
        <pc:spChg chg="add">
          <ac:chgData name="Charles-Etienne FERLAND-EXTERNE" userId="S::charles-etienne.ferland.ext@montreal.ca::a461e9b5-f557-4a4c-81e3-75655c801a34" providerId="AD" clId="Web-{686CAF4C-87D9-4138-7532-37BD4448635B}" dt="2024-03-08T15:28:28.489" v="376"/>
          <ac:spMkLst>
            <pc:docMk/>
            <pc:sldMk cId="2921343144" sldId="354"/>
            <ac:spMk id="33" creationId="{B5E33065-9DED-09C9-8757-76078E339FA1}"/>
          </ac:spMkLst>
        </pc:spChg>
        <pc:spChg chg="add">
          <ac:chgData name="Charles-Etienne FERLAND-EXTERNE" userId="S::charles-etienne.ferland.ext@montreal.ca::a461e9b5-f557-4a4c-81e3-75655c801a34" providerId="AD" clId="Web-{686CAF4C-87D9-4138-7532-37BD4448635B}" dt="2024-03-08T15:28:28.599" v="377"/>
          <ac:spMkLst>
            <pc:docMk/>
            <pc:sldMk cId="2921343144" sldId="354"/>
            <ac:spMk id="35" creationId="{B232AC96-A647-0D45-BEB5-5DB6E0414269}"/>
          </ac:spMkLst>
        </pc:spChg>
        <pc:spChg chg="add">
          <ac:chgData name="Charles-Etienne FERLAND-EXTERNE" userId="S::charles-etienne.ferland.ext@montreal.ca::a461e9b5-f557-4a4c-81e3-75655c801a34" providerId="AD" clId="Web-{686CAF4C-87D9-4138-7532-37BD4448635B}" dt="2024-03-08T15:28:28.895" v="380"/>
          <ac:spMkLst>
            <pc:docMk/>
            <pc:sldMk cId="2921343144" sldId="354"/>
            <ac:spMk id="41" creationId="{529753F6-BB3A-FDDE-A350-89AE938D1C60}"/>
          </ac:spMkLst>
        </pc:spChg>
        <pc:spChg chg="add mod">
          <ac:chgData name="Charles-Etienne FERLAND-EXTERNE" userId="S::charles-etienne.ferland.ext@montreal.ca::a461e9b5-f557-4a4c-81e3-75655c801a34" providerId="AD" clId="Web-{686CAF4C-87D9-4138-7532-37BD4448635B}" dt="2024-03-08T15:28:46.505" v="390" actId="1076"/>
          <ac:spMkLst>
            <pc:docMk/>
            <pc:sldMk cId="2921343144" sldId="354"/>
            <ac:spMk id="55" creationId="{E2C66D3D-AF10-3F15-76BE-BCA1BAD49C75}"/>
          </ac:spMkLst>
        </pc:spChg>
        <pc:spChg chg="del">
          <ac:chgData name="Charles-Etienne FERLAND-EXTERNE" userId="S::charles-etienne.ferland.ext@montreal.ca::a461e9b5-f557-4a4c-81e3-75655c801a34" providerId="AD" clId="Web-{686CAF4C-87D9-4138-7532-37BD4448635B}" dt="2024-03-08T15:28:26.770" v="359"/>
          <ac:spMkLst>
            <pc:docMk/>
            <pc:sldMk cId="2921343144" sldId="354"/>
            <ac:spMk id="147" creationId="{00000000-0000-0000-0000-000000000000}"/>
          </ac:spMkLst>
        </pc:spChg>
        <pc:spChg chg="del">
          <ac:chgData name="Charles-Etienne FERLAND-EXTERNE" userId="S::charles-etienne.ferland.ext@montreal.ca::a461e9b5-f557-4a4c-81e3-75655c801a34" providerId="AD" clId="Web-{686CAF4C-87D9-4138-7532-37BD4448635B}" dt="2024-03-08T15:28:26.770" v="358"/>
          <ac:spMkLst>
            <pc:docMk/>
            <pc:sldMk cId="2921343144" sldId="354"/>
            <ac:spMk id="148" creationId="{00000000-0000-0000-0000-000000000000}"/>
          </ac:spMkLst>
        </pc:spChg>
        <pc:spChg chg="del">
          <ac:chgData name="Charles-Etienne FERLAND-EXTERNE" userId="S::charles-etienne.ferland.ext@montreal.ca::a461e9b5-f557-4a4c-81e3-75655c801a34" providerId="AD" clId="Web-{686CAF4C-87D9-4138-7532-37BD4448635B}" dt="2024-03-08T15:28:26.770" v="360"/>
          <ac:spMkLst>
            <pc:docMk/>
            <pc:sldMk cId="2921343144" sldId="354"/>
            <ac:spMk id="150" creationId="{00000000-0000-0000-0000-000000000000}"/>
          </ac:spMkLst>
        </pc:spChg>
        <pc:spChg chg="del">
          <ac:chgData name="Charles-Etienne FERLAND-EXTERNE" userId="S::charles-etienne.ferland.ext@montreal.ca::a461e9b5-f557-4a4c-81e3-75655c801a34" providerId="AD" clId="Web-{686CAF4C-87D9-4138-7532-37BD4448635B}" dt="2024-03-08T15:28:26.770" v="350"/>
          <ac:spMkLst>
            <pc:docMk/>
            <pc:sldMk cId="2921343144" sldId="354"/>
            <ac:spMk id="153" creationId="{00000000-0000-0000-0000-000000000000}"/>
          </ac:spMkLst>
        </pc:spChg>
        <pc:spChg chg="del">
          <ac:chgData name="Charles-Etienne FERLAND-EXTERNE" userId="S::charles-etienne.ferland.ext@montreal.ca::a461e9b5-f557-4a4c-81e3-75655c801a34" providerId="AD" clId="Web-{686CAF4C-87D9-4138-7532-37BD4448635B}" dt="2024-03-08T15:28:26.770" v="354"/>
          <ac:spMkLst>
            <pc:docMk/>
            <pc:sldMk cId="2921343144" sldId="354"/>
            <ac:spMk id="156" creationId="{00000000-0000-0000-0000-000000000000}"/>
          </ac:spMkLst>
        </pc:spChg>
        <pc:spChg chg="del">
          <ac:chgData name="Charles-Etienne FERLAND-EXTERNE" userId="S::charles-etienne.ferland.ext@montreal.ca::a461e9b5-f557-4a4c-81e3-75655c801a34" providerId="AD" clId="Web-{686CAF4C-87D9-4138-7532-37BD4448635B}" dt="2024-03-08T15:28:26.770" v="353"/>
          <ac:spMkLst>
            <pc:docMk/>
            <pc:sldMk cId="2921343144" sldId="354"/>
            <ac:spMk id="157" creationId="{00000000-0000-0000-0000-000000000000}"/>
          </ac:spMkLst>
        </pc:spChg>
        <pc:spChg chg="del">
          <ac:chgData name="Charles-Etienne FERLAND-EXTERNE" userId="S::charles-etienne.ferland.ext@montreal.ca::a461e9b5-f557-4a4c-81e3-75655c801a34" providerId="AD" clId="Web-{686CAF4C-87D9-4138-7532-37BD4448635B}" dt="2024-03-08T15:28:26.770" v="364"/>
          <ac:spMkLst>
            <pc:docMk/>
            <pc:sldMk cId="2921343144" sldId="354"/>
            <ac:spMk id="158" creationId="{00000000-0000-0000-0000-000000000000}"/>
          </ac:spMkLst>
        </pc:spChg>
        <pc:spChg chg="del">
          <ac:chgData name="Charles-Etienne FERLAND-EXTERNE" userId="S::charles-etienne.ferland.ext@montreal.ca::a461e9b5-f557-4a4c-81e3-75655c801a34" providerId="AD" clId="Web-{686CAF4C-87D9-4138-7532-37BD4448635B}" dt="2024-03-08T15:28:26.770" v="352"/>
          <ac:spMkLst>
            <pc:docMk/>
            <pc:sldMk cId="2921343144" sldId="354"/>
            <ac:spMk id="159" creationId="{00000000-0000-0000-0000-000000000000}"/>
          </ac:spMkLst>
        </pc:spChg>
        <pc:grpChg chg="add">
          <ac:chgData name="Charles-Etienne FERLAND-EXTERNE" userId="S::charles-etienne.ferland.ext@montreal.ca::a461e9b5-f557-4a4c-81e3-75655c801a34" providerId="AD" clId="Web-{686CAF4C-87D9-4138-7532-37BD4448635B}" dt="2024-03-08T15:28:29.114" v="382"/>
          <ac:grpSpMkLst>
            <pc:docMk/>
            <pc:sldMk cId="2921343144" sldId="354"/>
            <ac:grpSpMk id="47" creationId="{07301AF2-F42F-9861-5D9E-080462E44CA2}"/>
          </ac:grpSpMkLst>
        </pc:grpChg>
        <pc:grpChg chg="add">
          <ac:chgData name="Charles-Etienne FERLAND-EXTERNE" userId="S::charles-etienne.ferland.ext@montreal.ca::a461e9b5-f557-4a4c-81e3-75655c801a34" providerId="AD" clId="Web-{686CAF4C-87D9-4138-7532-37BD4448635B}" dt="2024-03-08T15:28:29.224" v="383"/>
          <ac:grpSpMkLst>
            <pc:docMk/>
            <pc:sldMk cId="2921343144" sldId="354"/>
            <ac:grpSpMk id="51" creationId="{331B468D-DBF5-1F76-8BB9-5A7CF9CFA371}"/>
          </ac:grpSpMkLst>
        </pc:grpChg>
        <pc:picChg chg="del">
          <ac:chgData name="Charles-Etienne FERLAND-EXTERNE" userId="S::charles-etienne.ferland.ext@montreal.ca::a461e9b5-f557-4a4c-81e3-75655c801a34" providerId="AD" clId="Web-{686CAF4C-87D9-4138-7532-37BD4448635B}" dt="2024-03-08T15:28:26.770" v="346"/>
          <ac:picMkLst>
            <pc:docMk/>
            <pc:sldMk cId="2921343144" sldId="354"/>
            <ac:picMk id="2" creationId="{0E25373B-5F1F-B043-158C-F467EF2825DA}"/>
          </ac:picMkLst>
        </pc:picChg>
        <pc:picChg chg="del">
          <ac:chgData name="Charles-Etienne FERLAND-EXTERNE" userId="S::charles-etienne.ferland.ext@montreal.ca::a461e9b5-f557-4a4c-81e3-75655c801a34" providerId="AD" clId="Web-{686CAF4C-87D9-4138-7532-37BD4448635B}" dt="2024-03-08T15:28:26.770" v="345"/>
          <ac:picMkLst>
            <pc:docMk/>
            <pc:sldMk cId="2921343144" sldId="354"/>
            <ac:picMk id="4" creationId="{FD9C9F4C-1047-D01C-732F-DAB29B35A711}"/>
          </ac:picMkLst>
        </pc:picChg>
        <pc:picChg chg="del">
          <ac:chgData name="Charles-Etienne FERLAND-EXTERNE" userId="S::charles-etienne.ferland.ext@montreal.ca::a461e9b5-f557-4a4c-81e3-75655c801a34" providerId="AD" clId="Web-{686CAF4C-87D9-4138-7532-37BD4448635B}" dt="2024-03-08T15:28:26.770" v="363"/>
          <ac:picMkLst>
            <pc:docMk/>
            <pc:sldMk cId="2921343144" sldId="354"/>
            <ac:picMk id="9" creationId="{DF12CA87-B7DB-0447-B1E9-31048D39E7A5}"/>
          </ac:picMkLst>
        </pc:picChg>
        <pc:picChg chg="add">
          <ac:chgData name="Charles-Etienne FERLAND-EXTERNE" userId="S::charles-etienne.ferland.ext@montreal.ca::a461e9b5-f557-4a4c-81e3-75655c801a34" providerId="AD" clId="Web-{686CAF4C-87D9-4138-7532-37BD4448635B}" dt="2024-03-08T15:28:27.552" v="366"/>
          <ac:picMkLst>
            <pc:docMk/>
            <pc:sldMk cId="2921343144" sldId="354"/>
            <ac:picMk id="10" creationId="{734F6AA5-F18A-DEFA-1856-565D82533ACB}"/>
          </ac:picMkLst>
        </pc:picChg>
        <pc:picChg chg="del">
          <ac:chgData name="Charles-Etienne FERLAND-EXTERNE" userId="S::charles-etienne.ferland.ext@montreal.ca::a461e9b5-f557-4a4c-81e3-75655c801a34" providerId="AD" clId="Web-{686CAF4C-87D9-4138-7532-37BD4448635B}" dt="2024-03-08T15:28:26.770" v="347"/>
          <ac:picMkLst>
            <pc:docMk/>
            <pc:sldMk cId="2921343144" sldId="354"/>
            <ac:picMk id="11" creationId="{59E59F55-C749-0DF7-0C9B-631A90B139C3}"/>
          </ac:picMkLst>
        </pc:picChg>
        <pc:picChg chg="del">
          <ac:chgData name="Charles-Etienne FERLAND-EXTERNE" userId="S::charles-etienne.ferland.ext@montreal.ca::a461e9b5-f557-4a4c-81e3-75655c801a34" providerId="AD" clId="Web-{686CAF4C-87D9-4138-7532-37BD4448635B}" dt="2024-03-08T15:28:26.770" v="365"/>
          <ac:picMkLst>
            <pc:docMk/>
            <pc:sldMk cId="2921343144" sldId="354"/>
            <ac:picMk id="13" creationId="{2AA04FF7-9CCE-1E8B-961E-08CF39F5726B}"/>
          </ac:picMkLst>
        </pc:picChg>
        <pc:picChg chg="add">
          <ac:chgData name="Charles-Etienne FERLAND-EXTERNE" userId="S::charles-etienne.ferland.ext@montreal.ca::a461e9b5-f557-4a4c-81e3-75655c801a34" providerId="AD" clId="Web-{686CAF4C-87D9-4138-7532-37BD4448635B}" dt="2024-03-08T15:28:27.739" v="368"/>
          <ac:picMkLst>
            <pc:docMk/>
            <pc:sldMk cId="2921343144" sldId="354"/>
            <ac:picMk id="17" creationId="{5BEF9282-E034-3189-A0D8-4747B22E33E5}"/>
          </ac:picMkLst>
        </pc:picChg>
        <pc:picChg chg="add">
          <ac:chgData name="Charles-Etienne FERLAND-EXTERNE" userId="S::charles-etienne.ferland.ext@montreal.ca::a461e9b5-f557-4a4c-81e3-75655c801a34" providerId="AD" clId="Web-{686CAF4C-87D9-4138-7532-37BD4448635B}" dt="2024-03-08T15:28:28.989" v="381"/>
          <ac:picMkLst>
            <pc:docMk/>
            <pc:sldMk cId="2921343144" sldId="354"/>
            <ac:picMk id="43" creationId="{A5489198-16D2-9873-5E42-039D926BFC92}"/>
          </ac:picMkLst>
        </pc:picChg>
        <pc:cxnChg chg="del">
          <ac:chgData name="Charles-Etienne FERLAND-EXTERNE" userId="S::charles-etienne.ferland.ext@montreal.ca::a461e9b5-f557-4a4c-81e3-75655c801a34" providerId="AD" clId="Web-{686CAF4C-87D9-4138-7532-37BD4448635B}" dt="2024-03-08T15:28:26.770" v="342"/>
          <ac:cxnSpMkLst>
            <pc:docMk/>
            <pc:sldMk cId="2921343144" sldId="354"/>
            <ac:cxnSpMk id="15" creationId="{C4478D9F-52D9-7E2B-2732-A771CCD321A4}"/>
          </ac:cxnSpMkLst>
        </pc:cxnChg>
        <pc:cxnChg chg="add">
          <ac:chgData name="Charles-Etienne FERLAND-EXTERNE" userId="S::charles-etienne.ferland.ext@montreal.ca::a461e9b5-f557-4a4c-81e3-75655c801a34" providerId="AD" clId="Web-{686CAF4C-87D9-4138-7532-37BD4448635B}" dt="2024-03-08T15:28:27.833" v="369"/>
          <ac:cxnSpMkLst>
            <pc:docMk/>
            <pc:sldMk cId="2921343144" sldId="354"/>
            <ac:cxnSpMk id="19" creationId="{95D3C412-C2A1-680D-B764-590B99399316}"/>
          </ac:cxnSpMkLst>
        </pc:cxnChg>
        <pc:cxnChg chg="add">
          <ac:chgData name="Charles-Etienne FERLAND-EXTERNE" userId="S::charles-etienne.ferland.ext@montreal.ca::a461e9b5-f557-4a4c-81e3-75655c801a34" providerId="AD" clId="Web-{686CAF4C-87D9-4138-7532-37BD4448635B}" dt="2024-03-08T15:28:27.927" v="370"/>
          <ac:cxnSpMkLst>
            <pc:docMk/>
            <pc:sldMk cId="2921343144" sldId="354"/>
            <ac:cxnSpMk id="21" creationId="{8CC3A5D8-9852-93FE-927A-DC3B2FE32230}"/>
          </ac:cxnSpMkLst>
        </pc:cxnChg>
        <pc:cxnChg chg="add">
          <ac:chgData name="Charles-Etienne FERLAND-EXTERNE" userId="S::charles-etienne.ferland.ext@montreal.ca::a461e9b5-f557-4a4c-81e3-75655c801a34" providerId="AD" clId="Web-{686CAF4C-87D9-4138-7532-37BD4448635B}" dt="2024-03-08T15:28:28.208" v="373"/>
          <ac:cxnSpMkLst>
            <pc:docMk/>
            <pc:sldMk cId="2921343144" sldId="354"/>
            <ac:cxnSpMk id="27" creationId="{F7C1377D-6747-38B6-CC8E-A4ACEADBA784}"/>
          </ac:cxnSpMkLst>
        </pc:cxnChg>
        <pc:cxnChg chg="add">
          <ac:chgData name="Charles-Etienne FERLAND-EXTERNE" userId="S::charles-etienne.ferland.ext@montreal.ca::a461e9b5-f557-4a4c-81e3-75655c801a34" providerId="AD" clId="Web-{686CAF4C-87D9-4138-7532-37BD4448635B}" dt="2024-03-08T15:28:28.302" v="374"/>
          <ac:cxnSpMkLst>
            <pc:docMk/>
            <pc:sldMk cId="2921343144" sldId="354"/>
            <ac:cxnSpMk id="29" creationId="{9A4B0772-B035-A8A3-D7EB-3F8A27ED296C}"/>
          </ac:cxnSpMkLst>
        </pc:cxnChg>
        <pc:cxnChg chg="add">
          <ac:chgData name="Charles-Etienne FERLAND-EXTERNE" userId="S::charles-etienne.ferland.ext@montreal.ca::a461e9b5-f557-4a4c-81e3-75655c801a34" providerId="AD" clId="Web-{686CAF4C-87D9-4138-7532-37BD4448635B}" dt="2024-03-08T15:28:28.692" v="378"/>
          <ac:cxnSpMkLst>
            <pc:docMk/>
            <pc:sldMk cId="2921343144" sldId="354"/>
            <ac:cxnSpMk id="37" creationId="{886F6C78-DFCD-7C6E-2D65-6626127D870B}"/>
          </ac:cxnSpMkLst>
        </pc:cxnChg>
        <pc:cxnChg chg="add">
          <ac:chgData name="Charles-Etienne FERLAND-EXTERNE" userId="S::charles-etienne.ferland.ext@montreal.ca::a461e9b5-f557-4a4c-81e3-75655c801a34" providerId="AD" clId="Web-{686CAF4C-87D9-4138-7532-37BD4448635B}" dt="2024-03-08T15:28:28.786" v="379"/>
          <ac:cxnSpMkLst>
            <pc:docMk/>
            <pc:sldMk cId="2921343144" sldId="354"/>
            <ac:cxnSpMk id="39" creationId="{DDACB5A0-CFD2-1B80-25E7-41D6478D4039}"/>
          </ac:cxnSpMkLst>
        </pc:cxnChg>
        <pc:cxnChg chg="add">
          <ac:chgData name="Charles-Etienne FERLAND-EXTERNE" userId="S::charles-etienne.ferland.ext@montreal.ca::a461e9b5-f557-4a4c-81e3-75655c801a34" providerId="AD" clId="Web-{686CAF4C-87D9-4138-7532-37BD4448635B}" dt="2024-03-08T15:28:29.317" v="384"/>
          <ac:cxnSpMkLst>
            <pc:docMk/>
            <pc:sldMk cId="2921343144" sldId="354"/>
            <ac:cxnSpMk id="53" creationId="{424DA307-F692-1358-15EF-42791A480970}"/>
          </ac:cxnSpMkLst>
        </pc:cxnChg>
        <pc:cxnChg chg="add">
          <ac:chgData name="Charles-Etienne FERLAND-EXTERNE" userId="S::charles-etienne.ferland.ext@montreal.ca::a461e9b5-f557-4a4c-81e3-75655c801a34" providerId="AD" clId="Web-{686CAF4C-87D9-4138-7532-37BD4448635B}" dt="2024-03-08T15:28:29.989" v="386"/>
          <ac:cxnSpMkLst>
            <pc:docMk/>
            <pc:sldMk cId="2921343144" sldId="354"/>
            <ac:cxnSpMk id="57" creationId="{E6328FA3-A84C-32EF-58D5-87E2A6B53306}"/>
          </ac:cxnSpMkLst>
        </pc:cxnChg>
        <pc:cxnChg chg="del">
          <ac:chgData name="Charles-Etienne FERLAND-EXTERNE" userId="S::charles-etienne.ferland.ext@montreal.ca::a461e9b5-f557-4a4c-81e3-75655c801a34" providerId="AD" clId="Web-{686CAF4C-87D9-4138-7532-37BD4448635B}" dt="2024-03-08T15:28:26.770" v="362"/>
          <ac:cxnSpMkLst>
            <pc:docMk/>
            <pc:sldMk cId="2921343144" sldId="354"/>
            <ac:cxnSpMk id="146" creationId="{00000000-0000-0000-0000-000000000000}"/>
          </ac:cxnSpMkLst>
        </pc:cxnChg>
        <pc:cxnChg chg="del">
          <ac:chgData name="Charles-Etienne FERLAND-EXTERNE" userId="S::charles-etienne.ferland.ext@montreal.ca::a461e9b5-f557-4a4c-81e3-75655c801a34" providerId="AD" clId="Web-{686CAF4C-87D9-4138-7532-37BD4448635B}" dt="2024-03-08T15:28:26.770" v="361"/>
          <ac:cxnSpMkLst>
            <pc:docMk/>
            <pc:sldMk cId="2921343144" sldId="354"/>
            <ac:cxnSpMk id="149" creationId="{00000000-0000-0000-0000-000000000000}"/>
          </ac:cxnSpMkLst>
        </pc:cxnChg>
        <pc:cxnChg chg="del">
          <ac:chgData name="Charles-Etienne FERLAND-EXTERNE" userId="S::charles-etienne.ferland.ext@montreal.ca::a461e9b5-f557-4a4c-81e3-75655c801a34" providerId="AD" clId="Web-{686CAF4C-87D9-4138-7532-37BD4448635B}" dt="2024-03-08T15:28:26.770" v="357"/>
          <ac:cxnSpMkLst>
            <pc:docMk/>
            <pc:sldMk cId="2921343144" sldId="354"/>
            <ac:cxnSpMk id="151" creationId="{00000000-0000-0000-0000-000000000000}"/>
          </ac:cxnSpMkLst>
        </pc:cxnChg>
        <pc:cxnChg chg="del">
          <ac:chgData name="Charles-Etienne FERLAND-EXTERNE" userId="S::charles-etienne.ferland.ext@montreal.ca::a461e9b5-f557-4a4c-81e3-75655c801a34" providerId="AD" clId="Web-{686CAF4C-87D9-4138-7532-37BD4448635B}" dt="2024-03-08T15:28:26.770" v="356"/>
          <ac:cxnSpMkLst>
            <pc:docMk/>
            <pc:sldMk cId="2921343144" sldId="354"/>
            <ac:cxnSpMk id="154" creationId="{00000000-0000-0000-0000-000000000000}"/>
          </ac:cxnSpMkLst>
        </pc:cxnChg>
        <pc:cxnChg chg="del">
          <ac:chgData name="Charles-Etienne FERLAND-EXTERNE" userId="S::charles-etienne.ferland.ext@montreal.ca::a461e9b5-f557-4a4c-81e3-75655c801a34" providerId="AD" clId="Web-{686CAF4C-87D9-4138-7532-37BD4448635B}" dt="2024-03-08T15:28:26.770" v="355"/>
          <ac:cxnSpMkLst>
            <pc:docMk/>
            <pc:sldMk cId="2921343144" sldId="354"/>
            <ac:cxnSpMk id="155" creationId="{00000000-0000-0000-0000-000000000000}"/>
          </ac:cxnSpMkLst>
        </pc:cxnChg>
        <pc:cxnChg chg="del">
          <ac:chgData name="Charles-Etienne FERLAND-EXTERNE" userId="S::charles-etienne.ferland.ext@montreal.ca::a461e9b5-f557-4a4c-81e3-75655c801a34" providerId="AD" clId="Web-{686CAF4C-87D9-4138-7532-37BD4448635B}" dt="2024-03-08T15:28:26.770" v="351"/>
          <ac:cxnSpMkLst>
            <pc:docMk/>
            <pc:sldMk cId="2921343144" sldId="354"/>
            <ac:cxnSpMk id="160" creationId="{00000000-0000-0000-0000-000000000000}"/>
          </ac:cxnSpMkLst>
        </pc:cxnChg>
        <pc:cxnChg chg="del">
          <ac:chgData name="Charles-Etienne FERLAND-EXTERNE" userId="S::charles-etienne.ferland.ext@montreal.ca::a461e9b5-f557-4a4c-81e3-75655c801a34" providerId="AD" clId="Web-{686CAF4C-87D9-4138-7532-37BD4448635B}" dt="2024-03-08T15:28:26.770" v="349"/>
          <ac:cxnSpMkLst>
            <pc:docMk/>
            <pc:sldMk cId="2921343144" sldId="354"/>
            <ac:cxnSpMk id="161" creationId="{00000000-0000-0000-0000-000000000000}"/>
          </ac:cxnSpMkLst>
        </pc:cxnChg>
      </pc:sldChg>
    </pc:docChg>
  </pc:docChgLst>
  <pc:docChgLst>
    <pc:chgData name="Charles-Etienne FERLAND-EXTERNE" userId="S::charles-etienne.ferland.ext@montreal.ca::a461e9b5-f557-4a4c-81e3-75655c801a34" providerId="AD" clId="Web-{1A7F4726-EC38-82D4-BAC1-5FB6B15AC4E5}"/>
    <pc:docChg chg="addSld modSld">
      <pc:chgData name="Charles-Etienne FERLAND-EXTERNE" userId="S::charles-etienne.ferland.ext@montreal.ca::a461e9b5-f557-4a4c-81e3-75655c801a34" providerId="AD" clId="Web-{1A7F4726-EC38-82D4-BAC1-5FB6B15AC4E5}" dt="2024-01-24T16:28:41.184" v="299" actId="20577"/>
      <pc:docMkLst>
        <pc:docMk/>
      </pc:docMkLst>
      <pc:sldChg chg="addSp">
        <pc:chgData name="Charles-Etienne FERLAND-EXTERNE" userId="S::charles-etienne.ferland.ext@montreal.ca::a461e9b5-f557-4a4c-81e3-75655c801a34" providerId="AD" clId="Web-{1A7F4726-EC38-82D4-BAC1-5FB6B15AC4E5}" dt="2024-01-24T16:18:46.704" v="17"/>
        <pc:sldMkLst>
          <pc:docMk/>
          <pc:sldMk cId="0" sldId="259"/>
        </pc:sldMkLst>
        <pc:spChg chg="add">
          <ac:chgData name="Charles-Etienne FERLAND-EXTERNE" userId="S::charles-etienne.ferland.ext@montreal.ca::a461e9b5-f557-4a4c-81e3-75655c801a34" providerId="AD" clId="Web-{1A7F4726-EC38-82D4-BAC1-5FB6B15AC4E5}" dt="2024-01-24T16:18:46.704" v="17"/>
          <ac:spMkLst>
            <pc:docMk/>
            <pc:sldMk cId="0" sldId="259"/>
            <ac:spMk id="3" creationId="{89F3C199-6D62-EA64-A5A5-4F4405F20BB1}"/>
          </ac:spMkLst>
        </pc:spChg>
      </pc:sldChg>
      <pc:sldChg chg="addSp">
        <pc:chgData name="Charles-Etienne FERLAND-EXTERNE" userId="S::charles-etienne.ferland.ext@montreal.ca::a461e9b5-f557-4a4c-81e3-75655c801a34" providerId="AD" clId="Web-{1A7F4726-EC38-82D4-BAC1-5FB6B15AC4E5}" dt="2024-01-24T16:18:50.704" v="18"/>
        <pc:sldMkLst>
          <pc:docMk/>
          <pc:sldMk cId="0" sldId="260"/>
        </pc:sldMkLst>
        <pc:spChg chg="add">
          <ac:chgData name="Charles-Etienne FERLAND-EXTERNE" userId="S::charles-etienne.ferland.ext@montreal.ca::a461e9b5-f557-4a4c-81e3-75655c801a34" providerId="AD" clId="Web-{1A7F4726-EC38-82D4-BAC1-5FB6B15AC4E5}" dt="2024-01-24T16:18:50.704" v="18"/>
          <ac:spMkLst>
            <pc:docMk/>
            <pc:sldMk cId="0" sldId="260"/>
            <ac:spMk id="2" creationId="{89F3C199-6D62-EA64-A5A5-4F4405F20BB1}"/>
          </ac:spMkLst>
        </pc:spChg>
      </pc:sldChg>
      <pc:sldChg chg="modSp">
        <pc:chgData name="Charles-Etienne FERLAND-EXTERNE" userId="S::charles-etienne.ferland.ext@montreal.ca::a461e9b5-f557-4a4c-81e3-75655c801a34" providerId="AD" clId="Web-{1A7F4726-EC38-82D4-BAC1-5FB6B15AC4E5}" dt="2024-01-24T16:14:49.653" v="15"/>
        <pc:sldMkLst>
          <pc:docMk/>
          <pc:sldMk cId="0" sldId="263"/>
        </pc:sldMkLst>
        <pc:spChg chg="mod">
          <ac:chgData name="Charles-Etienne FERLAND-EXTERNE" userId="S::charles-etienne.ferland.ext@montreal.ca::a461e9b5-f557-4a4c-81e3-75655c801a34" providerId="AD" clId="Web-{1A7F4726-EC38-82D4-BAC1-5FB6B15AC4E5}" dt="2024-01-24T16:14:49.653" v="15"/>
          <ac:spMkLst>
            <pc:docMk/>
            <pc:sldMk cId="0" sldId="263"/>
            <ac:spMk id="3" creationId="{354A5650-2895-A5E8-4170-D19A1AA27D3D}"/>
          </ac:spMkLst>
        </pc:spChg>
      </pc:sldChg>
      <pc:sldChg chg="modSp">
        <pc:chgData name="Charles-Etienne FERLAND-EXTERNE" userId="S::charles-etienne.ferland.ext@montreal.ca::a461e9b5-f557-4a4c-81e3-75655c801a34" providerId="AD" clId="Web-{1A7F4726-EC38-82D4-BAC1-5FB6B15AC4E5}" dt="2024-01-24T16:16:05.983" v="16"/>
        <pc:sldMkLst>
          <pc:docMk/>
          <pc:sldMk cId="0" sldId="264"/>
        </pc:sldMkLst>
        <pc:spChg chg="mod">
          <ac:chgData name="Charles-Etienne FERLAND-EXTERNE" userId="S::charles-etienne.ferland.ext@montreal.ca::a461e9b5-f557-4a4c-81e3-75655c801a34" providerId="AD" clId="Web-{1A7F4726-EC38-82D4-BAC1-5FB6B15AC4E5}" dt="2024-01-24T16:16:05.983" v="16"/>
          <ac:spMkLst>
            <pc:docMk/>
            <pc:sldMk cId="0" sldId="264"/>
            <ac:spMk id="3" creationId="{25D28344-BCFD-5E09-8FC4-474988241A4E}"/>
          </ac:spMkLst>
        </pc:spChg>
      </pc:sldChg>
      <pc:sldChg chg="modSp">
        <pc:chgData name="Charles-Etienne FERLAND-EXTERNE" userId="S::charles-etienne.ferland.ext@montreal.ca::a461e9b5-f557-4a4c-81e3-75655c801a34" providerId="AD" clId="Web-{1A7F4726-EC38-82D4-BAC1-5FB6B15AC4E5}" dt="2024-01-24T16:14:29.872" v="13" actId="20577"/>
        <pc:sldMkLst>
          <pc:docMk/>
          <pc:sldMk cId="0" sldId="265"/>
        </pc:sldMkLst>
        <pc:spChg chg="mod">
          <ac:chgData name="Charles-Etienne FERLAND-EXTERNE" userId="S::charles-etienne.ferland.ext@montreal.ca::a461e9b5-f557-4a4c-81e3-75655c801a34" providerId="AD" clId="Web-{1A7F4726-EC38-82D4-BAC1-5FB6B15AC4E5}" dt="2024-01-24T16:14:29.872" v="13" actId="20577"/>
          <ac:spMkLst>
            <pc:docMk/>
            <pc:sldMk cId="0" sldId="265"/>
            <ac:spMk id="3" creationId="{FF5F2A71-1F55-E091-F02B-C97A69AF6D08}"/>
          </ac:spMkLst>
        </pc:spChg>
      </pc:sldChg>
      <pc:sldChg chg="addSp">
        <pc:chgData name="Charles-Etienne FERLAND-EXTERNE" userId="S::charles-etienne.ferland.ext@montreal.ca::a461e9b5-f557-4a4c-81e3-75655c801a34" providerId="AD" clId="Web-{1A7F4726-EC38-82D4-BAC1-5FB6B15AC4E5}" dt="2024-01-24T16:19:01.611" v="21"/>
        <pc:sldMkLst>
          <pc:docMk/>
          <pc:sldMk cId="0" sldId="276"/>
        </pc:sldMkLst>
        <pc:spChg chg="add">
          <ac:chgData name="Charles-Etienne FERLAND-EXTERNE" userId="S::charles-etienne.ferland.ext@montreal.ca::a461e9b5-f557-4a4c-81e3-75655c801a34" providerId="AD" clId="Web-{1A7F4726-EC38-82D4-BAC1-5FB6B15AC4E5}" dt="2024-01-24T16:19:01.611" v="21"/>
          <ac:spMkLst>
            <pc:docMk/>
            <pc:sldMk cId="0" sldId="276"/>
            <ac:spMk id="2" creationId="{89F3C199-6D62-EA64-A5A5-4F4405F20BB1}"/>
          </ac:spMkLst>
        </pc:spChg>
      </pc:sldChg>
      <pc:sldChg chg="addSp">
        <pc:chgData name="Charles-Etienne FERLAND-EXTERNE" userId="S::charles-etienne.ferland.ext@montreal.ca::a461e9b5-f557-4a4c-81e3-75655c801a34" providerId="AD" clId="Web-{1A7F4726-EC38-82D4-BAC1-5FB6B15AC4E5}" dt="2024-01-24T16:18:54.642" v="19"/>
        <pc:sldMkLst>
          <pc:docMk/>
          <pc:sldMk cId="0" sldId="277"/>
        </pc:sldMkLst>
        <pc:spChg chg="add">
          <ac:chgData name="Charles-Etienne FERLAND-EXTERNE" userId="S::charles-etienne.ferland.ext@montreal.ca::a461e9b5-f557-4a4c-81e3-75655c801a34" providerId="AD" clId="Web-{1A7F4726-EC38-82D4-BAC1-5FB6B15AC4E5}" dt="2024-01-24T16:18:54.642" v="19"/>
          <ac:spMkLst>
            <pc:docMk/>
            <pc:sldMk cId="0" sldId="277"/>
            <ac:spMk id="2" creationId="{89F3C199-6D62-EA64-A5A5-4F4405F20BB1}"/>
          </ac:spMkLst>
        </pc:spChg>
      </pc:sldChg>
      <pc:sldChg chg="addSp">
        <pc:chgData name="Charles-Etienne FERLAND-EXTERNE" userId="S::charles-etienne.ferland.ext@montreal.ca::a461e9b5-f557-4a4c-81e3-75655c801a34" providerId="AD" clId="Web-{1A7F4726-EC38-82D4-BAC1-5FB6B15AC4E5}" dt="2024-01-24T16:18:56.783" v="20"/>
        <pc:sldMkLst>
          <pc:docMk/>
          <pc:sldMk cId="0" sldId="278"/>
        </pc:sldMkLst>
        <pc:spChg chg="add">
          <ac:chgData name="Charles-Etienne FERLAND-EXTERNE" userId="S::charles-etienne.ferland.ext@montreal.ca::a461e9b5-f557-4a4c-81e3-75655c801a34" providerId="AD" clId="Web-{1A7F4726-EC38-82D4-BAC1-5FB6B15AC4E5}" dt="2024-01-24T16:18:56.783" v="20"/>
          <ac:spMkLst>
            <pc:docMk/>
            <pc:sldMk cId="0" sldId="278"/>
            <ac:spMk id="3" creationId="{89F3C199-6D62-EA64-A5A5-4F4405F20BB1}"/>
          </ac:spMkLst>
        </pc:spChg>
      </pc:sldChg>
      <pc:sldChg chg="modSp">
        <pc:chgData name="Charles-Etienne FERLAND-EXTERNE" userId="S::charles-etienne.ferland.ext@montreal.ca::a461e9b5-f557-4a4c-81e3-75655c801a34" providerId="AD" clId="Web-{1A7F4726-EC38-82D4-BAC1-5FB6B15AC4E5}" dt="2024-01-24T16:11:37.040" v="8" actId="20577"/>
        <pc:sldMkLst>
          <pc:docMk/>
          <pc:sldMk cId="465659732" sldId="282"/>
        </pc:sldMkLst>
        <pc:spChg chg="mod">
          <ac:chgData name="Charles-Etienne FERLAND-EXTERNE" userId="S::charles-etienne.ferland.ext@montreal.ca::a461e9b5-f557-4a4c-81e3-75655c801a34" providerId="AD" clId="Web-{1A7F4726-EC38-82D4-BAC1-5FB6B15AC4E5}" dt="2024-01-24T16:11:37.040" v="8" actId="20577"/>
          <ac:spMkLst>
            <pc:docMk/>
            <pc:sldMk cId="465659732" sldId="282"/>
            <ac:spMk id="141" creationId="{00000000-0000-0000-0000-000000000000}"/>
          </ac:spMkLst>
        </pc:spChg>
      </pc:sldChg>
      <pc:sldChg chg="modSp new">
        <pc:chgData name="Charles-Etienne FERLAND-EXTERNE" userId="S::charles-etienne.ferland.ext@montreal.ca::a461e9b5-f557-4a4c-81e3-75655c801a34" providerId="AD" clId="Web-{1A7F4726-EC38-82D4-BAC1-5FB6B15AC4E5}" dt="2024-01-24T16:28:41.184" v="299" actId="20577"/>
        <pc:sldMkLst>
          <pc:docMk/>
          <pc:sldMk cId="3575492051" sldId="292"/>
        </pc:sldMkLst>
        <pc:spChg chg="mod">
          <ac:chgData name="Charles-Etienne FERLAND-EXTERNE" userId="S::charles-etienne.ferland.ext@montreal.ca::a461e9b5-f557-4a4c-81e3-75655c801a34" providerId="AD" clId="Web-{1A7F4726-EC38-82D4-BAC1-5FB6B15AC4E5}" dt="2024-01-24T16:28:41.184" v="299" actId="20577"/>
          <ac:spMkLst>
            <pc:docMk/>
            <pc:sldMk cId="3575492051" sldId="292"/>
            <ac:spMk id="2" creationId="{765B40A3-FA3C-A066-7294-D71F5D0E845A}"/>
          </ac:spMkLst>
        </pc:spChg>
      </pc:sldChg>
    </pc:docChg>
  </pc:docChgLst>
  <pc:docChgLst>
    <pc:chgData name="Julia MEYER-EXTERNE" userId="S::julia.meyer.ext@montreal.ca::cdc9926d-b894-43b6-9f4e-382403e373b9" providerId="AD" clId="Web-{E52E0706-E093-3058-7073-ADCBAC9A1129}"/>
    <pc:docChg chg="modSld">
      <pc:chgData name="Julia MEYER-EXTERNE" userId="S::julia.meyer.ext@montreal.ca::cdc9926d-b894-43b6-9f4e-382403e373b9" providerId="AD" clId="Web-{E52E0706-E093-3058-7073-ADCBAC9A1129}" dt="2024-02-22T16:18:38.366" v="36" actId="20577"/>
      <pc:docMkLst>
        <pc:docMk/>
      </pc:docMkLst>
      <pc:sldChg chg="modSp">
        <pc:chgData name="Julia MEYER-EXTERNE" userId="S::julia.meyer.ext@montreal.ca::cdc9926d-b894-43b6-9f4e-382403e373b9" providerId="AD" clId="Web-{E52E0706-E093-3058-7073-ADCBAC9A1129}" dt="2024-02-22T16:08:37.483" v="16" actId="20577"/>
        <pc:sldMkLst>
          <pc:docMk/>
          <pc:sldMk cId="0" sldId="273"/>
        </pc:sldMkLst>
        <pc:spChg chg="mod">
          <ac:chgData name="Julia MEYER-EXTERNE" userId="S::julia.meyer.ext@montreal.ca::cdc9926d-b894-43b6-9f4e-382403e373b9" providerId="AD" clId="Web-{E52E0706-E093-3058-7073-ADCBAC9A1129}" dt="2024-02-22T16:08:37.483" v="16" actId="20577"/>
          <ac:spMkLst>
            <pc:docMk/>
            <pc:sldMk cId="0" sldId="273"/>
            <ac:spMk id="3" creationId="{75505839-E424-07A7-7B86-C5F9D9CE3158}"/>
          </ac:spMkLst>
        </pc:spChg>
      </pc:sldChg>
      <pc:sldChg chg="modSp">
        <pc:chgData name="Julia MEYER-EXTERNE" userId="S::julia.meyer.ext@montreal.ca::cdc9926d-b894-43b6-9f4e-382403e373b9" providerId="AD" clId="Web-{E52E0706-E093-3058-7073-ADCBAC9A1129}" dt="2024-02-22T16:08:44.405" v="18" actId="1076"/>
        <pc:sldMkLst>
          <pc:docMk/>
          <pc:sldMk cId="0" sldId="274"/>
        </pc:sldMkLst>
        <pc:spChg chg="mod">
          <ac:chgData name="Julia MEYER-EXTERNE" userId="S::julia.meyer.ext@montreal.ca::cdc9926d-b894-43b6-9f4e-382403e373b9" providerId="AD" clId="Web-{E52E0706-E093-3058-7073-ADCBAC9A1129}" dt="2024-02-22T16:08:44.405" v="18" actId="1076"/>
          <ac:spMkLst>
            <pc:docMk/>
            <pc:sldMk cId="0" sldId="274"/>
            <ac:spMk id="334" creationId="{00000000-0000-0000-0000-000000000000}"/>
          </ac:spMkLst>
        </pc:spChg>
        <pc:spChg chg="mod">
          <ac:chgData name="Julia MEYER-EXTERNE" userId="S::julia.meyer.ext@montreal.ca::cdc9926d-b894-43b6-9f4e-382403e373b9" providerId="AD" clId="Web-{E52E0706-E093-3058-7073-ADCBAC9A1129}" dt="2024-02-22T16:08:42.921" v="17" actId="1076"/>
          <ac:spMkLst>
            <pc:docMk/>
            <pc:sldMk cId="0" sldId="274"/>
            <ac:spMk id="335" creationId="{00000000-0000-0000-0000-000000000000}"/>
          </ac:spMkLst>
        </pc:spChg>
      </pc:sldChg>
      <pc:sldChg chg="delSp modSp">
        <pc:chgData name="Julia MEYER-EXTERNE" userId="S::julia.meyer.ext@montreal.ca::cdc9926d-b894-43b6-9f4e-382403e373b9" providerId="AD" clId="Web-{E52E0706-E093-3058-7073-ADCBAC9A1129}" dt="2024-02-22T16:09:17.484" v="22"/>
        <pc:sldMkLst>
          <pc:docMk/>
          <pc:sldMk cId="0" sldId="276"/>
        </pc:sldMkLst>
        <pc:spChg chg="mod">
          <ac:chgData name="Julia MEYER-EXTERNE" userId="S::julia.meyer.ext@montreal.ca::cdc9926d-b894-43b6-9f4e-382403e373b9" providerId="AD" clId="Web-{E52E0706-E093-3058-7073-ADCBAC9A1129}" dt="2024-02-22T16:09:10.343" v="20" actId="1076"/>
          <ac:spMkLst>
            <pc:docMk/>
            <pc:sldMk cId="0" sldId="276"/>
            <ac:spMk id="3" creationId="{B0FAEB38-12A9-4907-9BA2-B204D1D17FB6}"/>
          </ac:spMkLst>
        </pc:spChg>
        <pc:picChg chg="del">
          <ac:chgData name="Julia MEYER-EXTERNE" userId="S::julia.meyer.ext@montreal.ca::cdc9926d-b894-43b6-9f4e-382403e373b9" providerId="AD" clId="Web-{E52E0706-E093-3058-7073-ADCBAC9A1129}" dt="2024-02-22T16:09:15.234" v="21"/>
          <ac:picMkLst>
            <pc:docMk/>
            <pc:sldMk cId="0" sldId="276"/>
            <ac:picMk id="352" creationId="{00000000-0000-0000-0000-000000000000}"/>
          </ac:picMkLst>
        </pc:picChg>
        <pc:picChg chg="del">
          <ac:chgData name="Julia MEYER-EXTERNE" userId="S::julia.meyer.ext@montreal.ca::cdc9926d-b894-43b6-9f4e-382403e373b9" providerId="AD" clId="Web-{E52E0706-E093-3058-7073-ADCBAC9A1129}" dt="2024-02-22T16:09:17.484" v="22"/>
          <ac:picMkLst>
            <pc:docMk/>
            <pc:sldMk cId="0" sldId="276"/>
            <ac:picMk id="353" creationId="{00000000-0000-0000-0000-000000000000}"/>
          </ac:picMkLst>
        </pc:picChg>
      </pc:sldChg>
      <pc:sldChg chg="modSp">
        <pc:chgData name="Julia MEYER-EXTERNE" userId="S::julia.meyer.ext@montreal.ca::cdc9926d-b894-43b6-9f4e-382403e373b9" providerId="AD" clId="Web-{E52E0706-E093-3058-7073-ADCBAC9A1129}" dt="2024-02-22T16:18:19.538" v="27" actId="20577"/>
        <pc:sldMkLst>
          <pc:docMk/>
          <pc:sldMk cId="1569249261" sldId="348"/>
        </pc:sldMkLst>
        <pc:spChg chg="mod">
          <ac:chgData name="Julia MEYER-EXTERNE" userId="S::julia.meyer.ext@montreal.ca::cdc9926d-b894-43b6-9f4e-382403e373b9" providerId="AD" clId="Web-{E52E0706-E093-3058-7073-ADCBAC9A1129}" dt="2024-02-22T16:18:19.538" v="27" actId="20577"/>
          <ac:spMkLst>
            <pc:docMk/>
            <pc:sldMk cId="1569249261" sldId="348"/>
            <ac:spMk id="153" creationId="{00000000-0000-0000-0000-000000000000}"/>
          </ac:spMkLst>
        </pc:spChg>
      </pc:sldChg>
      <pc:sldChg chg="modSp">
        <pc:chgData name="Julia MEYER-EXTERNE" userId="S::julia.meyer.ext@montreal.ca::cdc9926d-b894-43b6-9f4e-382403e373b9" providerId="AD" clId="Web-{E52E0706-E093-3058-7073-ADCBAC9A1129}" dt="2024-02-22T16:18:29.116" v="31" actId="20577"/>
        <pc:sldMkLst>
          <pc:docMk/>
          <pc:sldMk cId="2921343144" sldId="354"/>
        </pc:sldMkLst>
        <pc:spChg chg="mod">
          <ac:chgData name="Julia MEYER-EXTERNE" userId="S::julia.meyer.ext@montreal.ca::cdc9926d-b894-43b6-9f4e-382403e373b9" providerId="AD" clId="Web-{E52E0706-E093-3058-7073-ADCBAC9A1129}" dt="2024-02-22T16:18:29.116" v="31" actId="20577"/>
          <ac:spMkLst>
            <pc:docMk/>
            <pc:sldMk cId="2921343144" sldId="354"/>
            <ac:spMk id="153" creationId="{00000000-0000-0000-0000-000000000000}"/>
          </ac:spMkLst>
        </pc:spChg>
      </pc:sldChg>
      <pc:sldChg chg="modSp">
        <pc:chgData name="Julia MEYER-EXTERNE" userId="S::julia.meyer.ext@montreal.ca::cdc9926d-b894-43b6-9f4e-382403e373b9" providerId="AD" clId="Web-{E52E0706-E093-3058-7073-ADCBAC9A1129}" dt="2024-02-22T16:18:38.366" v="36" actId="20577"/>
        <pc:sldMkLst>
          <pc:docMk/>
          <pc:sldMk cId="389940180" sldId="356"/>
        </pc:sldMkLst>
        <pc:spChg chg="mod">
          <ac:chgData name="Julia MEYER-EXTERNE" userId="S::julia.meyer.ext@montreal.ca::cdc9926d-b894-43b6-9f4e-382403e373b9" providerId="AD" clId="Web-{E52E0706-E093-3058-7073-ADCBAC9A1129}" dt="2024-02-22T16:18:38.366" v="36" actId="20577"/>
          <ac:spMkLst>
            <pc:docMk/>
            <pc:sldMk cId="389940180" sldId="356"/>
            <ac:spMk id="153" creationId="{00000000-0000-0000-0000-000000000000}"/>
          </ac:spMkLst>
        </pc:spChg>
      </pc:sldChg>
    </pc:docChg>
  </pc:docChgLst>
  <pc:docChgLst>
    <pc:chgData name="Julia MEYER-EXTERNE" userId="S::julia.meyer.ext@montreal.ca::cdc9926d-b894-43b6-9f4e-382403e373b9" providerId="AD" clId="Web-{A7096D76-4AF1-09BC-5C7C-BB79D7640346}"/>
    <pc:docChg chg="addSld delSld modSld">
      <pc:chgData name="Julia MEYER-EXTERNE" userId="S::julia.meyer.ext@montreal.ca::cdc9926d-b894-43b6-9f4e-382403e373b9" providerId="AD" clId="Web-{A7096D76-4AF1-09BC-5C7C-BB79D7640346}" dt="2024-02-01T22:02:44.982" v="112" actId="14100"/>
      <pc:docMkLst>
        <pc:docMk/>
      </pc:docMkLst>
      <pc:sldChg chg="modSp">
        <pc:chgData name="Julia MEYER-EXTERNE" userId="S::julia.meyer.ext@montreal.ca::cdc9926d-b894-43b6-9f4e-382403e373b9" providerId="AD" clId="Web-{A7096D76-4AF1-09BC-5C7C-BB79D7640346}" dt="2024-02-01T21:57:02.424" v="40" actId="1076"/>
        <pc:sldMkLst>
          <pc:docMk/>
          <pc:sldMk cId="0" sldId="259"/>
        </pc:sldMkLst>
        <pc:spChg chg="mod">
          <ac:chgData name="Julia MEYER-EXTERNE" userId="S::julia.meyer.ext@montreal.ca::cdc9926d-b894-43b6-9f4e-382403e373b9" providerId="AD" clId="Web-{A7096D76-4AF1-09BC-5C7C-BB79D7640346}" dt="2024-02-01T21:56:57.003" v="37" actId="20577"/>
          <ac:spMkLst>
            <pc:docMk/>
            <pc:sldMk cId="0" sldId="259"/>
            <ac:spMk id="2" creationId="{F9C503CA-3A94-937A-63CC-774123F4B87E}"/>
          </ac:spMkLst>
        </pc:spChg>
        <pc:picChg chg="mod">
          <ac:chgData name="Julia MEYER-EXTERNE" userId="S::julia.meyer.ext@montreal.ca::cdc9926d-b894-43b6-9f4e-382403e373b9" providerId="AD" clId="Web-{A7096D76-4AF1-09BC-5C7C-BB79D7640346}" dt="2024-02-01T21:56:58.221" v="38" actId="1076"/>
          <ac:picMkLst>
            <pc:docMk/>
            <pc:sldMk cId="0" sldId="259"/>
            <ac:picMk id="5" creationId="{FB061218-1192-D37B-44E1-6E7C1F71ABD7}"/>
          </ac:picMkLst>
        </pc:picChg>
        <pc:picChg chg="mod">
          <ac:chgData name="Julia MEYER-EXTERNE" userId="S::julia.meyer.ext@montreal.ca::cdc9926d-b894-43b6-9f4e-382403e373b9" providerId="AD" clId="Web-{A7096D76-4AF1-09BC-5C7C-BB79D7640346}" dt="2024-02-01T21:57:02.424" v="40" actId="1076"/>
          <ac:picMkLst>
            <pc:docMk/>
            <pc:sldMk cId="0" sldId="259"/>
            <ac:picMk id="7" creationId="{AADCBEFE-248D-618D-C5C5-39F606D6D925}"/>
          </ac:picMkLst>
        </pc:picChg>
      </pc:sldChg>
      <pc:sldChg chg="addSp delSp modSp delAnim">
        <pc:chgData name="Julia MEYER-EXTERNE" userId="S::julia.meyer.ext@montreal.ca::cdc9926d-b894-43b6-9f4e-382403e373b9" providerId="AD" clId="Web-{A7096D76-4AF1-09BC-5C7C-BB79D7640346}" dt="2024-02-01T21:39:20.391" v="35"/>
        <pc:sldMkLst>
          <pc:docMk/>
          <pc:sldMk cId="0" sldId="260"/>
        </pc:sldMkLst>
        <pc:spChg chg="mod">
          <ac:chgData name="Julia MEYER-EXTERNE" userId="S::julia.meyer.ext@montreal.ca::cdc9926d-b894-43b6-9f4e-382403e373b9" providerId="AD" clId="Web-{A7096D76-4AF1-09BC-5C7C-BB79D7640346}" dt="2024-02-01T21:38:26.421" v="11" actId="1076"/>
          <ac:spMkLst>
            <pc:docMk/>
            <pc:sldMk cId="0" sldId="260"/>
            <ac:spMk id="3" creationId="{BBC331D5-5939-DB4A-B766-567F56821D85}"/>
          </ac:spMkLst>
        </pc:spChg>
        <pc:spChg chg="add del">
          <ac:chgData name="Julia MEYER-EXTERNE" userId="S::julia.meyer.ext@montreal.ca::cdc9926d-b894-43b6-9f4e-382403e373b9" providerId="AD" clId="Web-{A7096D76-4AF1-09BC-5C7C-BB79D7640346}" dt="2024-02-01T21:38:48.156" v="13"/>
          <ac:spMkLst>
            <pc:docMk/>
            <pc:sldMk cId="0" sldId="260"/>
            <ac:spMk id="5" creationId="{7F8A01C9-7E58-7F8F-2A02-5C3C19CFB945}"/>
          </ac:spMkLst>
        </pc:spChg>
        <pc:spChg chg="add mod">
          <ac:chgData name="Julia MEYER-EXTERNE" userId="S::julia.meyer.ext@montreal.ca::cdc9926d-b894-43b6-9f4e-382403e373b9" providerId="AD" clId="Web-{A7096D76-4AF1-09BC-5C7C-BB79D7640346}" dt="2024-02-01T21:39:18.656" v="34" actId="20577"/>
          <ac:spMkLst>
            <pc:docMk/>
            <pc:sldMk cId="0" sldId="260"/>
            <ac:spMk id="7" creationId="{FC6D7673-EDBE-D2B4-3AD4-AB04E48EB8AF}"/>
          </ac:spMkLst>
        </pc:spChg>
        <pc:spChg chg="del mod">
          <ac:chgData name="Julia MEYER-EXTERNE" userId="S::julia.meyer.ext@montreal.ca::cdc9926d-b894-43b6-9f4e-382403e373b9" providerId="AD" clId="Web-{A7096D76-4AF1-09BC-5C7C-BB79D7640346}" dt="2024-02-01T21:39:20.391" v="35"/>
          <ac:spMkLst>
            <pc:docMk/>
            <pc:sldMk cId="0" sldId="260"/>
            <ac:spMk id="118" creationId="{00000000-0000-0000-0000-000000000000}"/>
          </ac:spMkLst>
        </pc:spChg>
        <pc:picChg chg="del">
          <ac:chgData name="Julia MEYER-EXTERNE" userId="S::julia.meyer.ext@montreal.ca::cdc9926d-b894-43b6-9f4e-382403e373b9" providerId="AD" clId="Web-{A7096D76-4AF1-09BC-5C7C-BB79D7640346}" dt="2024-02-01T21:38:13.984" v="4"/>
          <ac:picMkLst>
            <pc:docMk/>
            <pc:sldMk cId="0" sldId="260"/>
            <ac:picMk id="115" creationId="{00000000-0000-0000-0000-000000000000}"/>
          </ac:picMkLst>
        </pc:picChg>
        <pc:picChg chg="del">
          <ac:chgData name="Julia MEYER-EXTERNE" userId="S::julia.meyer.ext@montreal.ca::cdc9926d-b894-43b6-9f4e-382403e373b9" providerId="AD" clId="Web-{A7096D76-4AF1-09BC-5C7C-BB79D7640346}" dt="2024-02-01T21:38:14.953" v="5"/>
          <ac:picMkLst>
            <pc:docMk/>
            <pc:sldMk cId="0" sldId="260"/>
            <ac:picMk id="116" creationId="{00000000-0000-0000-0000-000000000000}"/>
          </ac:picMkLst>
        </pc:picChg>
        <pc:picChg chg="del">
          <ac:chgData name="Julia MEYER-EXTERNE" userId="S::julia.meyer.ext@montreal.ca::cdc9926d-b894-43b6-9f4e-382403e373b9" providerId="AD" clId="Web-{A7096D76-4AF1-09BC-5C7C-BB79D7640346}" dt="2024-02-01T21:38:12.687" v="3"/>
          <ac:picMkLst>
            <pc:docMk/>
            <pc:sldMk cId="0" sldId="260"/>
            <ac:picMk id="119" creationId="{00000000-0000-0000-0000-000000000000}"/>
          </ac:picMkLst>
        </pc:picChg>
        <pc:picChg chg="del mod">
          <ac:chgData name="Julia MEYER-EXTERNE" userId="S::julia.meyer.ext@montreal.ca::cdc9926d-b894-43b6-9f4e-382403e373b9" providerId="AD" clId="Web-{A7096D76-4AF1-09BC-5C7C-BB79D7640346}" dt="2024-02-01T21:38:10.999" v="2"/>
          <ac:picMkLst>
            <pc:docMk/>
            <pc:sldMk cId="0" sldId="260"/>
            <ac:picMk id="120" creationId="{00000000-0000-0000-0000-000000000000}"/>
          </ac:picMkLst>
        </pc:picChg>
      </pc:sldChg>
      <pc:sldChg chg="modSp">
        <pc:chgData name="Julia MEYER-EXTERNE" userId="S::julia.meyer.ext@montreal.ca::cdc9926d-b894-43b6-9f4e-382403e373b9" providerId="AD" clId="Web-{A7096D76-4AF1-09BC-5C7C-BB79D7640346}" dt="2024-02-01T21:58:19.111" v="42"/>
        <pc:sldMkLst>
          <pc:docMk/>
          <pc:sldMk cId="0" sldId="261"/>
        </pc:sldMkLst>
        <pc:spChg chg="mod">
          <ac:chgData name="Julia MEYER-EXTERNE" userId="S::julia.meyer.ext@montreal.ca::cdc9926d-b894-43b6-9f4e-382403e373b9" providerId="AD" clId="Web-{A7096D76-4AF1-09BC-5C7C-BB79D7640346}" dt="2024-02-01T21:58:19.111" v="42"/>
          <ac:spMkLst>
            <pc:docMk/>
            <pc:sldMk cId="0" sldId="261"/>
            <ac:spMk id="3" creationId="{A371BFCC-2892-36FD-D351-EA6CFFC19B9C}"/>
          </ac:spMkLst>
        </pc:spChg>
      </pc:sldChg>
      <pc:sldChg chg="delSp modSp del">
        <pc:chgData name="Julia MEYER-EXTERNE" userId="S::julia.meyer.ext@montreal.ca::cdc9926d-b894-43b6-9f4e-382403e373b9" providerId="AD" clId="Web-{A7096D76-4AF1-09BC-5C7C-BB79D7640346}" dt="2024-02-01T22:01:19.842" v="86"/>
        <pc:sldMkLst>
          <pc:docMk/>
          <pc:sldMk cId="1915974647" sldId="284"/>
        </pc:sldMkLst>
        <pc:spChg chg="del mod">
          <ac:chgData name="Julia MEYER-EXTERNE" userId="S::julia.meyer.ext@montreal.ca::cdc9926d-b894-43b6-9f4e-382403e373b9" providerId="AD" clId="Web-{A7096D76-4AF1-09BC-5C7C-BB79D7640346}" dt="2024-02-01T22:01:14.655" v="84"/>
          <ac:spMkLst>
            <pc:docMk/>
            <pc:sldMk cId="1915974647" sldId="284"/>
            <ac:spMk id="2" creationId="{2B76E569-019A-F8B1-451E-3EAEE89E9F7C}"/>
          </ac:spMkLst>
        </pc:spChg>
      </pc:sldChg>
      <pc:sldChg chg="modSp add">
        <pc:chgData name="Julia MEYER-EXTERNE" userId="S::julia.meyer.ext@montreal.ca::cdc9926d-b894-43b6-9f4e-382403e373b9" providerId="AD" clId="Web-{A7096D76-4AF1-09BC-5C7C-BB79D7640346}" dt="2024-02-01T22:02:44.982" v="112" actId="14100"/>
        <pc:sldMkLst>
          <pc:docMk/>
          <pc:sldMk cId="1891625467" sldId="345"/>
        </pc:sldMkLst>
        <pc:spChg chg="mod">
          <ac:chgData name="Julia MEYER-EXTERNE" userId="S::julia.meyer.ext@montreal.ca::cdc9926d-b894-43b6-9f4e-382403e373b9" providerId="AD" clId="Web-{A7096D76-4AF1-09BC-5C7C-BB79D7640346}" dt="2024-02-01T22:02:44.982" v="112" actId="14100"/>
          <ac:spMkLst>
            <pc:docMk/>
            <pc:sldMk cId="1891625467" sldId="345"/>
            <ac:spMk id="3" creationId="{F6FF0F2E-5D32-0EF8-EF9D-0099C2E8FEFC}"/>
          </ac:spMkLst>
        </pc:spChg>
        <pc:spChg chg="mod">
          <ac:chgData name="Julia MEYER-EXTERNE" userId="S::julia.meyer.ext@montreal.ca::cdc9926d-b894-43b6-9f4e-382403e373b9" providerId="AD" clId="Web-{A7096D76-4AF1-09BC-5C7C-BB79D7640346}" dt="2024-02-01T22:00:13.640" v="80"/>
          <ac:spMkLst>
            <pc:docMk/>
            <pc:sldMk cId="1891625467" sldId="345"/>
            <ac:spMk id="147" creationId="{00000000-0000-0000-0000-000000000000}"/>
          </ac:spMkLst>
        </pc:spChg>
        <pc:spChg chg="mod">
          <ac:chgData name="Julia MEYER-EXTERNE" userId="S::julia.meyer.ext@montreal.ca::cdc9926d-b894-43b6-9f4e-382403e373b9" providerId="AD" clId="Web-{A7096D76-4AF1-09BC-5C7C-BB79D7640346}" dt="2024-02-01T22:00:13.656" v="81"/>
          <ac:spMkLst>
            <pc:docMk/>
            <pc:sldMk cId="1891625467" sldId="345"/>
            <ac:spMk id="148" creationId="{00000000-0000-0000-0000-000000000000}"/>
          </ac:spMkLst>
        </pc:spChg>
        <pc:spChg chg="mod">
          <ac:chgData name="Julia MEYER-EXTERNE" userId="S::julia.meyer.ext@montreal.ca::cdc9926d-b894-43b6-9f4e-382403e373b9" providerId="AD" clId="Web-{A7096D76-4AF1-09BC-5C7C-BB79D7640346}" dt="2024-02-01T21:59:26.860" v="60"/>
          <ac:spMkLst>
            <pc:docMk/>
            <pc:sldMk cId="1891625467" sldId="345"/>
            <ac:spMk id="150" creationId="{00000000-0000-0000-0000-000000000000}"/>
          </ac:spMkLst>
        </pc:spChg>
        <pc:spChg chg="mod">
          <ac:chgData name="Julia MEYER-EXTERNE" userId="S::julia.meyer.ext@montreal.ca::cdc9926d-b894-43b6-9f4e-382403e373b9" providerId="AD" clId="Web-{A7096D76-4AF1-09BC-5C7C-BB79D7640346}" dt="2024-02-01T21:59:26.938" v="67"/>
          <ac:spMkLst>
            <pc:docMk/>
            <pc:sldMk cId="1891625467" sldId="345"/>
            <ac:spMk id="153" creationId="{00000000-0000-0000-0000-000000000000}"/>
          </ac:spMkLst>
        </pc:spChg>
        <pc:spChg chg="mod">
          <ac:chgData name="Julia MEYER-EXTERNE" userId="S::julia.meyer.ext@montreal.ca::cdc9926d-b894-43b6-9f4e-382403e373b9" providerId="AD" clId="Web-{A7096D76-4AF1-09BC-5C7C-BB79D7640346}" dt="2024-02-01T22:00:00" v="79" actId="20577"/>
          <ac:spMkLst>
            <pc:docMk/>
            <pc:sldMk cId="1891625467" sldId="345"/>
            <ac:spMk id="156" creationId="{00000000-0000-0000-0000-000000000000}"/>
          </ac:spMkLst>
        </pc:spChg>
        <pc:spChg chg="mod">
          <ac:chgData name="Julia MEYER-EXTERNE" userId="S::julia.meyer.ext@montreal.ca::cdc9926d-b894-43b6-9f4e-382403e373b9" providerId="AD" clId="Web-{A7096D76-4AF1-09BC-5C7C-BB79D7640346}" dt="2024-02-01T21:59:57.094" v="77" actId="20577"/>
          <ac:spMkLst>
            <pc:docMk/>
            <pc:sldMk cId="1891625467" sldId="345"/>
            <ac:spMk id="157" creationId="{00000000-0000-0000-0000-000000000000}"/>
          </ac:spMkLst>
        </pc:spChg>
        <pc:spChg chg="mod">
          <ac:chgData name="Julia MEYER-EXTERNE" userId="S::julia.meyer.ext@montreal.ca::cdc9926d-b894-43b6-9f4e-382403e373b9" providerId="AD" clId="Web-{A7096D76-4AF1-09BC-5C7C-BB79D7640346}" dt="2024-02-01T21:59:53.875" v="75" actId="20577"/>
          <ac:spMkLst>
            <pc:docMk/>
            <pc:sldMk cId="1891625467" sldId="345"/>
            <ac:spMk id="158" creationId="{00000000-0000-0000-0000-000000000000}"/>
          </ac:spMkLst>
        </pc:spChg>
        <pc:spChg chg="mod">
          <ac:chgData name="Julia MEYER-EXTERNE" userId="S::julia.meyer.ext@montreal.ca::cdc9926d-b894-43b6-9f4e-382403e373b9" providerId="AD" clId="Web-{A7096D76-4AF1-09BC-5C7C-BB79D7640346}" dt="2024-02-01T21:59:26.922" v="65"/>
          <ac:spMkLst>
            <pc:docMk/>
            <pc:sldMk cId="1891625467" sldId="345"/>
            <ac:spMk id="159" creationId="{00000000-0000-0000-0000-000000000000}"/>
          </ac:spMkLst>
        </pc:spChg>
        <pc:cxnChg chg="mod">
          <ac:chgData name="Julia MEYER-EXTERNE" userId="S::julia.meyer.ext@montreal.ca::cdc9926d-b894-43b6-9f4e-382403e373b9" providerId="AD" clId="Web-{A7096D76-4AF1-09BC-5C7C-BB79D7640346}" dt="2024-02-01T21:59:26.844" v="58"/>
          <ac:cxnSpMkLst>
            <pc:docMk/>
            <pc:sldMk cId="1891625467" sldId="345"/>
            <ac:cxnSpMk id="146" creationId="{00000000-0000-0000-0000-000000000000}"/>
          </ac:cxnSpMkLst>
        </pc:cxnChg>
        <pc:cxnChg chg="mod">
          <ac:chgData name="Julia MEYER-EXTERNE" userId="S::julia.meyer.ext@montreal.ca::cdc9926d-b894-43b6-9f4e-382403e373b9" providerId="AD" clId="Web-{A7096D76-4AF1-09BC-5C7C-BB79D7640346}" dt="2024-02-01T21:59:26.844" v="59"/>
          <ac:cxnSpMkLst>
            <pc:docMk/>
            <pc:sldMk cId="1891625467" sldId="345"/>
            <ac:cxnSpMk id="149" creationId="{00000000-0000-0000-0000-000000000000}"/>
          </ac:cxnSpMkLst>
        </pc:cxnChg>
        <pc:cxnChg chg="mod">
          <ac:chgData name="Julia MEYER-EXTERNE" userId="S::julia.meyer.ext@montreal.ca::cdc9926d-b894-43b6-9f4e-382403e373b9" providerId="AD" clId="Web-{A7096D76-4AF1-09BC-5C7C-BB79D7640346}" dt="2024-02-01T22:00:13.656" v="82"/>
          <ac:cxnSpMkLst>
            <pc:docMk/>
            <pc:sldMk cId="1891625467" sldId="345"/>
            <ac:cxnSpMk id="151" creationId="{00000000-0000-0000-0000-000000000000}"/>
          </ac:cxnSpMkLst>
        </pc:cxnChg>
        <pc:cxnChg chg="mod">
          <ac:chgData name="Julia MEYER-EXTERNE" userId="S::julia.meyer.ext@montreal.ca::cdc9926d-b894-43b6-9f4e-382403e373b9" providerId="AD" clId="Web-{A7096D76-4AF1-09BC-5C7C-BB79D7640346}" dt="2024-02-01T21:59:26.875" v="61"/>
          <ac:cxnSpMkLst>
            <pc:docMk/>
            <pc:sldMk cId="1891625467" sldId="345"/>
            <ac:cxnSpMk id="154" creationId="{00000000-0000-0000-0000-000000000000}"/>
          </ac:cxnSpMkLst>
        </pc:cxnChg>
        <pc:cxnChg chg="mod">
          <ac:chgData name="Julia MEYER-EXTERNE" userId="S::julia.meyer.ext@montreal.ca::cdc9926d-b894-43b6-9f4e-382403e373b9" providerId="AD" clId="Web-{A7096D76-4AF1-09BC-5C7C-BB79D7640346}" dt="2024-02-01T21:59:26.875" v="62"/>
          <ac:cxnSpMkLst>
            <pc:docMk/>
            <pc:sldMk cId="1891625467" sldId="345"/>
            <ac:cxnSpMk id="155" creationId="{00000000-0000-0000-0000-000000000000}"/>
          </ac:cxnSpMkLst>
        </pc:cxnChg>
        <pc:cxnChg chg="mod">
          <ac:chgData name="Julia MEYER-EXTERNE" userId="S::julia.meyer.ext@montreal.ca::cdc9926d-b894-43b6-9f4e-382403e373b9" providerId="AD" clId="Web-{A7096D76-4AF1-09BC-5C7C-BB79D7640346}" dt="2024-02-01T21:59:26.922" v="66"/>
          <ac:cxnSpMkLst>
            <pc:docMk/>
            <pc:sldMk cId="1891625467" sldId="345"/>
            <ac:cxnSpMk id="160" creationId="{00000000-0000-0000-0000-000000000000}"/>
          </ac:cxnSpMkLst>
        </pc:cxnChg>
        <pc:cxnChg chg="mod">
          <ac:chgData name="Julia MEYER-EXTERNE" userId="S::julia.meyer.ext@montreal.ca::cdc9926d-b894-43b6-9f4e-382403e373b9" providerId="AD" clId="Web-{A7096D76-4AF1-09BC-5C7C-BB79D7640346}" dt="2024-02-01T21:59:26.953" v="68"/>
          <ac:cxnSpMkLst>
            <pc:docMk/>
            <pc:sldMk cId="1891625467" sldId="345"/>
            <ac:cxnSpMk id="161" creationId="{00000000-0000-0000-0000-000000000000}"/>
          </ac:cxnSpMkLst>
        </pc:cxnChg>
      </pc:sldChg>
      <pc:sldChg chg="add">
        <pc:chgData name="Julia MEYER-EXTERNE" userId="S::julia.meyer.ext@montreal.ca::cdc9926d-b894-43b6-9f4e-382403e373b9" providerId="AD" clId="Web-{A7096D76-4AF1-09BC-5C7C-BB79D7640346}" dt="2024-02-01T22:01:16.264" v="85"/>
        <pc:sldMkLst>
          <pc:docMk/>
          <pc:sldMk cId="1361314008" sldId="346"/>
        </pc:sldMkLst>
      </pc:sldChg>
    </pc:docChg>
  </pc:docChgLst>
  <pc:docChgLst>
    <pc:chgData name="Charles-Etienne FERLAND-EXTERNE" userId="S::charles-etienne.ferland.ext@montreal.ca::a461e9b5-f557-4a4c-81e3-75655c801a34" providerId="AD" clId="Web-{7E96477D-A9B6-D4FE-9C03-80F2C2E8A85A}"/>
    <pc:docChg chg="addSld delSld modSld sldOrd">
      <pc:chgData name="Charles-Etienne FERLAND-EXTERNE" userId="S::charles-etienne.ferland.ext@montreal.ca::a461e9b5-f557-4a4c-81e3-75655c801a34" providerId="AD" clId="Web-{7E96477D-A9B6-D4FE-9C03-80F2C2E8A85A}" dt="2024-01-17T16:33:51.306" v="539" actId="20577"/>
      <pc:docMkLst>
        <pc:docMk/>
      </pc:docMkLst>
      <pc:sldChg chg="del">
        <pc:chgData name="Charles-Etienne FERLAND-EXTERNE" userId="S::charles-etienne.ferland.ext@montreal.ca::a461e9b5-f557-4a4c-81e3-75655c801a34" providerId="AD" clId="Web-{7E96477D-A9B6-D4FE-9C03-80F2C2E8A85A}" dt="2024-01-17T15:53:00.673" v="81"/>
        <pc:sldMkLst>
          <pc:docMk/>
          <pc:sldMk cId="0" sldId="256"/>
        </pc:sldMkLst>
      </pc:sldChg>
      <pc:sldChg chg="addSp modSp">
        <pc:chgData name="Charles-Etienne FERLAND-EXTERNE" userId="S::charles-etienne.ferland.ext@montreal.ca::a461e9b5-f557-4a4c-81e3-75655c801a34" providerId="AD" clId="Web-{7E96477D-A9B6-D4FE-9C03-80F2C2E8A85A}" dt="2024-01-17T16:15:10.757" v="192" actId="20577"/>
        <pc:sldMkLst>
          <pc:docMk/>
          <pc:sldMk cId="0" sldId="257"/>
        </pc:sldMkLst>
        <pc:spChg chg="add mod">
          <ac:chgData name="Charles-Etienne FERLAND-EXTERNE" userId="S::charles-etienne.ferland.ext@montreal.ca::a461e9b5-f557-4a4c-81e3-75655c801a34" providerId="AD" clId="Web-{7E96477D-A9B6-D4FE-9C03-80F2C2E8A85A}" dt="2024-01-17T16:15:10.757" v="192" actId="20577"/>
          <ac:spMkLst>
            <pc:docMk/>
            <pc:sldMk cId="0" sldId="257"/>
            <ac:spMk id="2" creationId="{B8D202EC-6FFF-955A-5170-726BD7FDCD70}"/>
          </ac:spMkLst>
        </pc:spChg>
      </pc:sldChg>
      <pc:sldChg chg="addSp modSp">
        <pc:chgData name="Charles-Etienne FERLAND-EXTERNE" userId="S::charles-etienne.ferland.ext@montreal.ca::a461e9b5-f557-4a4c-81e3-75655c801a34" providerId="AD" clId="Web-{7E96477D-A9B6-D4FE-9C03-80F2C2E8A85A}" dt="2024-01-17T15:55:03.347" v="97" actId="20577"/>
        <pc:sldMkLst>
          <pc:docMk/>
          <pc:sldMk cId="0" sldId="258"/>
        </pc:sldMkLst>
        <pc:spChg chg="add mod">
          <ac:chgData name="Charles-Etienne FERLAND-EXTERNE" userId="S::charles-etienne.ferland.ext@montreal.ca::a461e9b5-f557-4a4c-81e3-75655c801a34" providerId="AD" clId="Web-{7E96477D-A9B6-D4FE-9C03-80F2C2E8A85A}" dt="2024-01-17T15:55:03.347" v="97" actId="20577"/>
          <ac:spMkLst>
            <pc:docMk/>
            <pc:sldMk cId="0" sldId="258"/>
            <ac:spMk id="3" creationId="{0A164541-A8E0-978F-5440-6C016CA47850}"/>
          </ac:spMkLst>
        </pc:spChg>
      </pc:sldChg>
      <pc:sldChg chg="addSp modSp">
        <pc:chgData name="Charles-Etienne FERLAND-EXTERNE" userId="S::charles-etienne.ferland.ext@montreal.ca::a461e9b5-f557-4a4c-81e3-75655c801a34" providerId="AD" clId="Web-{7E96477D-A9B6-D4FE-9C03-80F2C2E8A85A}" dt="2024-01-17T15:55:12.082" v="110" actId="20577"/>
        <pc:sldMkLst>
          <pc:docMk/>
          <pc:sldMk cId="0" sldId="259"/>
        </pc:sldMkLst>
        <pc:spChg chg="add mod">
          <ac:chgData name="Charles-Etienne FERLAND-EXTERNE" userId="S::charles-etienne.ferland.ext@montreal.ca::a461e9b5-f557-4a4c-81e3-75655c801a34" providerId="AD" clId="Web-{7E96477D-A9B6-D4FE-9C03-80F2C2E8A85A}" dt="2024-01-17T15:55:12.082" v="110" actId="20577"/>
          <ac:spMkLst>
            <pc:docMk/>
            <pc:sldMk cId="0" sldId="259"/>
            <ac:spMk id="3" creationId="{B92C0A5D-6FA1-ADDA-86A6-EDF825A93250}"/>
          </ac:spMkLst>
        </pc:spChg>
      </pc:sldChg>
      <pc:sldChg chg="addSp modSp">
        <pc:chgData name="Charles-Etienne FERLAND-EXTERNE" userId="S::charles-etienne.ferland.ext@montreal.ca::a461e9b5-f557-4a4c-81e3-75655c801a34" providerId="AD" clId="Web-{7E96477D-A9B6-D4FE-9C03-80F2C2E8A85A}" dt="2024-01-17T15:56:16.786" v="118" actId="20577"/>
        <pc:sldMkLst>
          <pc:docMk/>
          <pc:sldMk cId="0" sldId="260"/>
        </pc:sldMkLst>
        <pc:spChg chg="add mod">
          <ac:chgData name="Charles-Etienne FERLAND-EXTERNE" userId="S::charles-etienne.ferland.ext@montreal.ca::a461e9b5-f557-4a4c-81e3-75655c801a34" providerId="AD" clId="Web-{7E96477D-A9B6-D4FE-9C03-80F2C2E8A85A}" dt="2024-01-17T15:56:16.786" v="118" actId="20577"/>
          <ac:spMkLst>
            <pc:docMk/>
            <pc:sldMk cId="0" sldId="260"/>
            <ac:spMk id="3" creationId="{BBC331D5-5939-DB4A-B766-567F56821D85}"/>
          </ac:spMkLst>
        </pc:spChg>
      </pc:sldChg>
      <pc:sldChg chg="addSp">
        <pc:chgData name="Charles-Etienne FERLAND-EXTERNE" userId="S::charles-etienne.ferland.ext@montreal.ca::a461e9b5-f557-4a4c-81e3-75655c801a34" providerId="AD" clId="Web-{7E96477D-A9B6-D4FE-9C03-80F2C2E8A85A}" dt="2024-01-17T15:57:30.209" v="119"/>
        <pc:sldMkLst>
          <pc:docMk/>
          <pc:sldMk cId="0" sldId="261"/>
        </pc:sldMkLst>
        <pc:spChg chg="add">
          <ac:chgData name="Charles-Etienne FERLAND-EXTERNE" userId="S::charles-etienne.ferland.ext@montreal.ca::a461e9b5-f557-4a4c-81e3-75655c801a34" providerId="AD" clId="Web-{7E96477D-A9B6-D4FE-9C03-80F2C2E8A85A}" dt="2024-01-17T15:57:30.209" v="119"/>
          <ac:spMkLst>
            <pc:docMk/>
            <pc:sldMk cId="0" sldId="261"/>
            <ac:spMk id="3" creationId="{A371BFCC-2892-36FD-D351-EA6CFFC19B9C}"/>
          </ac:spMkLst>
        </pc:spChg>
      </pc:sldChg>
      <pc:sldChg chg="modSp">
        <pc:chgData name="Charles-Etienne FERLAND-EXTERNE" userId="S::charles-etienne.ferland.ext@montreal.ca::a461e9b5-f557-4a4c-81e3-75655c801a34" providerId="AD" clId="Web-{7E96477D-A9B6-D4FE-9C03-80F2C2E8A85A}" dt="2024-01-17T16:13:45.818" v="160" actId="20577"/>
        <pc:sldMkLst>
          <pc:docMk/>
          <pc:sldMk cId="0" sldId="262"/>
        </pc:sldMkLst>
        <pc:spChg chg="mod">
          <ac:chgData name="Charles-Etienne FERLAND-EXTERNE" userId="S::charles-etienne.ferland.ext@montreal.ca::a461e9b5-f557-4a4c-81e3-75655c801a34" providerId="AD" clId="Web-{7E96477D-A9B6-D4FE-9C03-80F2C2E8A85A}" dt="2024-01-17T16:13:45.818" v="160" actId="20577"/>
          <ac:spMkLst>
            <pc:docMk/>
            <pc:sldMk cId="0" sldId="262"/>
            <ac:spMk id="4" creationId="{1DC4442F-2124-AC39-DEAA-13E87CC8F253}"/>
          </ac:spMkLst>
        </pc:spChg>
        <pc:spChg chg="mod">
          <ac:chgData name="Charles-Etienne FERLAND-EXTERNE" userId="S::charles-etienne.ferland.ext@montreal.ca::a461e9b5-f557-4a4c-81e3-75655c801a34" providerId="AD" clId="Web-{7E96477D-A9B6-D4FE-9C03-80F2C2E8A85A}" dt="2024-01-17T16:02:29.292" v="131" actId="20577"/>
          <ac:spMkLst>
            <pc:docMk/>
            <pc:sldMk cId="0" sldId="262"/>
            <ac:spMk id="143" creationId="{00000000-0000-0000-0000-000000000000}"/>
          </ac:spMkLst>
        </pc:spChg>
      </pc:sldChg>
      <pc:sldChg chg="addSp">
        <pc:chgData name="Charles-Etienne FERLAND-EXTERNE" userId="S::charles-etienne.ferland.ext@montreal.ca::a461e9b5-f557-4a4c-81e3-75655c801a34" providerId="AD" clId="Web-{7E96477D-A9B6-D4FE-9C03-80F2C2E8A85A}" dt="2024-01-17T16:13:52.365" v="161"/>
        <pc:sldMkLst>
          <pc:docMk/>
          <pc:sldMk cId="0" sldId="263"/>
        </pc:sldMkLst>
        <pc:spChg chg="add">
          <ac:chgData name="Charles-Etienne FERLAND-EXTERNE" userId="S::charles-etienne.ferland.ext@montreal.ca::a461e9b5-f557-4a4c-81e3-75655c801a34" providerId="AD" clId="Web-{7E96477D-A9B6-D4FE-9C03-80F2C2E8A85A}" dt="2024-01-17T16:13:52.365" v="161"/>
          <ac:spMkLst>
            <pc:docMk/>
            <pc:sldMk cId="0" sldId="263"/>
            <ac:spMk id="3" creationId="{354A5650-2895-A5E8-4170-D19A1AA27D3D}"/>
          </ac:spMkLst>
        </pc:spChg>
      </pc:sldChg>
      <pc:sldChg chg="addSp">
        <pc:chgData name="Charles-Etienne FERLAND-EXTERNE" userId="S::charles-etienne.ferland.ext@montreal.ca::a461e9b5-f557-4a4c-81e3-75655c801a34" providerId="AD" clId="Web-{7E96477D-A9B6-D4FE-9C03-80F2C2E8A85A}" dt="2024-01-17T16:13:53.818" v="162"/>
        <pc:sldMkLst>
          <pc:docMk/>
          <pc:sldMk cId="0" sldId="264"/>
        </pc:sldMkLst>
        <pc:spChg chg="add">
          <ac:chgData name="Charles-Etienne FERLAND-EXTERNE" userId="S::charles-etienne.ferland.ext@montreal.ca::a461e9b5-f557-4a4c-81e3-75655c801a34" providerId="AD" clId="Web-{7E96477D-A9B6-D4FE-9C03-80F2C2E8A85A}" dt="2024-01-17T16:13:53.818" v="162"/>
          <ac:spMkLst>
            <pc:docMk/>
            <pc:sldMk cId="0" sldId="264"/>
            <ac:spMk id="3" creationId="{25D28344-BCFD-5E09-8FC4-474988241A4E}"/>
          </ac:spMkLst>
        </pc:spChg>
      </pc:sldChg>
      <pc:sldChg chg="addSp">
        <pc:chgData name="Charles-Etienne FERLAND-EXTERNE" userId="S::charles-etienne.ferland.ext@montreal.ca::a461e9b5-f557-4a4c-81e3-75655c801a34" providerId="AD" clId="Web-{7E96477D-A9B6-D4FE-9C03-80F2C2E8A85A}" dt="2024-01-17T16:19:01.479" v="224"/>
        <pc:sldMkLst>
          <pc:docMk/>
          <pc:sldMk cId="0" sldId="267"/>
        </pc:sldMkLst>
        <pc:spChg chg="add">
          <ac:chgData name="Charles-Etienne FERLAND-EXTERNE" userId="S::charles-etienne.ferland.ext@montreal.ca::a461e9b5-f557-4a4c-81e3-75655c801a34" providerId="AD" clId="Web-{7E96477D-A9B6-D4FE-9C03-80F2C2E8A85A}" dt="2024-01-17T16:19:01.479" v="224"/>
          <ac:spMkLst>
            <pc:docMk/>
            <pc:sldMk cId="0" sldId="267"/>
            <ac:spMk id="3" creationId="{AE709F64-AA22-C888-74E2-1CD6FD583B70}"/>
          </ac:spMkLst>
        </pc:spChg>
      </pc:sldChg>
      <pc:sldChg chg="addSp delSp">
        <pc:chgData name="Charles-Etienne FERLAND-EXTERNE" userId="S::charles-etienne.ferland.ext@montreal.ca::a461e9b5-f557-4a4c-81e3-75655c801a34" providerId="AD" clId="Web-{7E96477D-A9B6-D4FE-9C03-80F2C2E8A85A}" dt="2024-01-17T16:19:32.277" v="226"/>
        <pc:sldMkLst>
          <pc:docMk/>
          <pc:sldMk cId="0" sldId="268"/>
        </pc:sldMkLst>
        <pc:spChg chg="del">
          <ac:chgData name="Charles-Etienne FERLAND-EXTERNE" userId="S::charles-etienne.ferland.ext@montreal.ca::a461e9b5-f557-4a4c-81e3-75655c801a34" providerId="AD" clId="Web-{7E96477D-A9B6-D4FE-9C03-80F2C2E8A85A}" dt="2024-01-17T16:19:32.277" v="226"/>
          <ac:spMkLst>
            <pc:docMk/>
            <pc:sldMk cId="0" sldId="268"/>
            <ac:spMk id="3" creationId="{857EA764-9A83-EBE5-3304-A35C8CC4B2F8}"/>
          </ac:spMkLst>
        </pc:spChg>
        <pc:spChg chg="add">
          <ac:chgData name="Charles-Etienne FERLAND-EXTERNE" userId="S::charles-etienne.ferland.ext@montreal.ca::a461e9b5-f557-4a4c-81e3-75655c801a34" providerId="AD" clId="Web-{7E96477D-A9B6-D4FE-9C03-80F2C2E8A85A}" dt="2024-01-17T16:19:19.652" v="225"/>
          <ac:spMkLst>
            <pc:docMk/>
            <pc:sldMk cId="0" sldId="268"/>
            <ac:spMk id="4" creationId="{BC1AFD40-C80D-D512-49FC-47BA03827FAF}"/>
          </ac:spMkLst>
        </pc:spChg>
      </pc:sldChg>
      <pc:sldChg chg="delSp">
        <pc:chgData name="Charles-Etienne FERLAND-EXTERNE" userId="S::charles-etienne.ferland.ext@montreal.ca::a461e9b5-f557-4a4c-81e3-75655c801a34" providerId="AD" clId="Web-{7E96477D-A9B6-D4FE-9C03-80F2C2E8A85A}" dt="2024-01-17T16:20:08.231" v="228"/>
        <pc:sldMkLst>
          <pc:docMk/>
          <pc:sldMk cId="0" sldId="269"/>
        </pc:sldMkLst>
        <pc:picChg chg="del">
          <ac:chgData name="Charles-Etienne FERLAND-EXTERNE" userId="S::charles-etienne.ferland.ext@montreal.ca::a461e9b5-f557-4a4c-81e3-75655c801a34" providerId="AD" clId="Web-{7E96477D-A9B6-D4FE-9C03-80F2C2E8A85A}" dt="2024-01-17T16:20:08.231" v="228"/>
          <ac:picMkLst>
            <pc:docMk/>
            <pc:sldMk cId="0" sldId="269"/>
            <ac:picMk id="278" creationId="{00000000-0000-0000-0000-000000000000}"/>
          </ac:picMkLst>
        </pc:picChg>
        <pc:picChg chg="del">
          <ac:chgData name="Charles-Etienne FERLAND-EXTERNE" userId="S::charles-etienne.ferland.ext@montreal.ca::a461e9b5-f557-4a4c-81e3-75655c801a34" providerId="AD" clId="Web-{7E96477D-A9B6-D4FE-9C03-80F2C2E8A85A}" dt="2024-01-17T16:20:08.231" v="227"/>
          <ac:picMkLst>
            <pc:docMk/>
            <pc:sldMk cId="0" sldId="269"/>
            <ac:picMk id="279" creationId="{00000000-0000-0000-0000-000000000000}"/>
          </ac:picMkLst>
        </pc:picChg>
      </pc:sldChg>
      <pc:sldChg chg="addSp modSp">
        <pc:chgData name="Charles-Etienne FERLAND-EXTERNE" userId="S::charles-etienne.ferland.ext@montreal.ca::a461e9b5-f557-4a4c-81e3-75655c801a34" providerId="AD" clId="Web-{7E96477D-A9B6-D4FE-9C03-80F2C2E8A85A}" dt="2024-01-17T16:23:03.061" v="284" actId="20577"/>
        <pc:sldMkLst>
          <pc:docMk/>
          <pc:sldMk cId="0" sldId="270"/>
        </pc:sldMkLst>
        <pc:spChg chg="add mod">
          <ac:chgData name="Charles-Etienne FERLAND-EXTERNE" userId="S::charles-etienne.ferland.ext@montreal.ca::a461e9b5-f557-4a4c-81e3-75655c801a34" providerId="AD" clId="Web-{7E96477D-A9B6-D4FE-9C03-80F2C2E8A85A}" dt="2024-01-17T16:23:03.061" v="284" actId="20577"/>
          <ac:spMkLst>
            <pc:docMk/>
            <pc:sldMk cId="0" sldId="270"/>
            <ac:spMk id="3" creationId="{0CEEF5C5-923B-0D6A-A0E0-34090493330F}"/>
          </ac:spMkLst>
        </pc:spChg>
      </pc:sldChg>
      <pc:sldChg chg="addSp">
        <pc:chgData name="Charles-Etienne FERLAND-EXTERNE" userId="S::charles-etienne.ferland.ext@montreal.ca::a461e9b5-f557-4a4c-81e3-75655c801a34" providerId="AD" clId="Web-{7E96477D-A9B6-D4FE-9C03-80F2C2E8A85A}" dt="2024-01-17T16:23:05.046" v="285"/>
        <pc:sldMkLst>
          <pc:docMk/>
          <pc:sldMk cId="0" sldId="271"/>
        </pc:sldMkLst>
        <pc:spChg chg="add">
          <ac:chgData name="Charles-Etienne FERLAND-EXTERNE" userId="S::charles-etienne.ferland.ext@montreal.ca::a461e9b5-f557-4a4c-81e3-75655c801a34" providerId="AD" clId="Web-{7E96477D-A9B6-D4FE-9C03-80F2C2E8A85A}" dt="2024-01-17T16:23:05.046" v="285"/>
          <ac:spMkLst>
            <pc:docMk/>
            <pc:sldMk cId="0" sldId="271"/>
            <ac:spMk id="3" creationId="{848BDB6B-68F4-BA25-F938-195F849EB2BD}"/>
          </ac:spMkLst>
        </pc:spChg>
      </pc:sldChg>
      <pc:sldChg chg="addSp">
        <pc:chgData name="Charles-Etienne FERLAND-EXTERNE" userId="S::charles-etienne.ferland.ext@montreal.ca::a461e9b5-f557-4a4c-81e3-75655c801a34" providerId="AD" clId="Web-{7E96477D-A9B6-D4FE-9C03-80F2C2E8A85A}" dt="2024-01-17T16:23:06.265" v="286"/>
        <pc:sldMkLst>
          <pc:docMk/>
          <pc:sldMk cId="0" sldId="272"/>
        </pc:sldMkLst>
        <pc:spChg chg="add">
          <ac:chgData name="Charles-Etienne FERLAND-EXTERNE" userId="S::charles-etienne.ferland.ext@montreal.ca::a461e9b5-f557-4a4c-81e3-75655c801a34" providerId="AD" clId="Web-{7E96477D-A9B6-D4FE-9C03-80F2C2E8A85A}" dt="2024-01-17T16:23:06.265" v="286"/>
          <ac:spMkLst>
            <pc:docMk/>
            <pc:sldMk cId="0" sldId="272"/>
            <ac:spMk id="3" creationId="{0A854CDF-2E0F-935B-B334-8E671C26D698}"/>
          </ac:spMkLst>
        </pc:spChg>
      </pc:sldChg>
      <pc:sldChg chg="addSp modSp">
        <pc:chgData name="Charles-Etienne FERLAND-EXTERNE" userId="S::charles-etienne.ferland.ext@montreal.ca::a461e9b5-f557-4a4c-81e3-75655c801a34" providerId="AD" clId="Web-{7E96477D-A9B6-D4FE-9C03-80F2C2E8A85A}" dt="2024-01-17T16:25:42.923" v="348" actId="20577"/>
        <pc:sldMkLst>
          <pc:docMk/>
          <pc:sldMk cId="0" sldId="273"/>
        </pc:sldMkLst>
        <pc:spChg chg="add mod">
          <ac:chgData name="Charles-Etienne FERLAND-EXTERNE" userId="S::charles-etienne.ferland.ext@montreal.ca::a461e9b5-f557-4a4c-81e3-75655c801a34" providerId="AD" clId="Web-{7E96477D-A9B6-D4FE-9C03-80F2C2E8A85A}" dt="2024-01-17T16:25:42.923" v="348" actId="20577"/>
          <ac:spMkLst>
            <pc:docMk/>
            <pc:sldMk cId="0" sldId="273"/>
            <ac:spMk id="3" creationId="{75505839-E424-07A7-7B86-C5F9D9CE3158}"/>
          </ac:spMkLst>
        </pc:spChg>
      </pc:sldChg>
      <pc:sldChg chg="addSp">
        <pc:chgData name="Charles-Etienne FERLAND-EXTERNE" userId="S::charles-etienne.ferland.ext@montreal.ca::a461e9b5-f557-4a4c-81e3-75655c801a34" providerId="AD" clId="Web-{7E96477D-A9B6-D4FE-9C03-80F2C2E8A85A}" dt="2024-01-17T16:25:57.158" v="354"/>
        <pc:sldMkLst>
          <pc:docMk/>
          <pc:sldMk cId="0" sldId="274"/>
        </pc:sldMkLst>
        <pc:spChg chg="add">
          <ac:chgData name="Charles-Etienne FERLAND-EXTERNE" userId="S::charles-etienne.ferland.ext@montreal.ca::a461e9b5-f557-4a4c-81e3-75655c801a34" providerId="AD" clId="Web-{7E96477D-A9B6-D4FE-9C03-80F2C2E8A85A}" dt="2024-01-17T16:25:57.158" v="354"/>
          <ac:spMkLst>
            <pc:docMk/>
            <pc:sldMk cId="0" sldId="274"/>
            <ac:spMk id="3" creationId="{4E15CD9A-BA83-8A65-6CA4-C9F4185C791A}"/>
          </ac:spMkLst>
        </pc:spChg>
      </pc:sldChg>
      <pc:sldChg chg="addSp modSp">
        <pc:chgData name="Charles-Etienne FERLAND-EXTERNE" userId="S::charles-etienne.ferland.ext@montreal.ca::a461e9b5-f557-4a4c-81e3-75655c801a34" providerId="AD" clId="Web-{7E96477D-A9B6-D4FE-9C03-80F2C2E8A85A}" dt="2024-01-17T16:25:49.408" v="353" actId="20577"/>
        <pc:sldMkLst>
          <pc:docMk/>
          <pc:sldMk cId="0" sldId="275"/>
        </pc:sldMkLst>
        <pc:spChg chg="add mod">
          <ac:chgData name="Charles-Etienne FERLAND-EXTERNE" userId="S::charles-etienne.ferland.ext@montreal.ca::a461e9b5-f557-4a4c-81e3-75655c801a34" providerId="AD" clId="Web-{7E96477D-A9B6-D4FE-9C03-80F2C2E8A85A}" dt="2024-01-17T16:25:49.408" v="353" actId="20577"/>
          <ac:spMkLst>
            <pc:docMk/>
            <pc:sldMk cId="0" sldId="275"/>
            <ac:spMk id="3" creationId="{199F1DA7-7A89-2C90-A55E-BFADC53DE26A}"/>
          </ac:spMkLst>
        </pc:spChg>
      </pc:sldChg>
      <pc:sldChg chg="addSp">
        <pc:chgData name="Charles-Etienne FERLAND-EXTERNE" userId="S::charles-etienne.ferland.ext@montreal.ca::a461e9b5-f557-4a4c-81e3-75655c801a34" providerId="AD" clId="Web-{7E96477D-A9B6-D4FE-9C03-80F2C2E8A85A}" dt="2024-01-17T16:32:40.149" v="369"/>
        <pc:sldMkLst>
          <pc:docMk/>
          <pc:sldMk cId="0" sldId="276"/>
        </pc:sldMkLst>
        <pc:spChg chg="add">
          <ac:chgData name="Charles-Etienne FERLAND-EXTERNE" userId="S::charles-etienne.ferland.ext@montreal.ca::a461e9b5-f557-4a4c-81e3-75655c801a34" providerId="AD" clId="Web-{7E96477D-A9B6-D4FE-9C03-80F2C2E8A85A}" dt="2024-01-17T16:32:40.149" v="369"/>
          <ac:spMkLst>
            <pc:docMk/>
            <pc:sldMk cId="0" sldId="276"/>
            <ac:spMk id="3" creationId="{B0FAEB38-12A9-4907-9BA2-B204D1D17FB6}"/>
          </ac:spMkLst>
        </pc:spChg>
      </pc:sldChg>
      <pc:sldChg chg="addSp modSp">
        <pc:chgData name="Charles-Etienne FERLAND-EXTERNE" userId="S::charles-etienne.ferland.ext@montreal.ca::a461e9b5-f557-4a4c-81e3-75655c801a34" providerId="AD" clId="Web-{7E96477D-A9B6-D4FE-9C03-80F2C2E8A85A}" dt="2024-01-17T16:30:33.553" v="367" actId="20577"/>
        <pc:sldMkLst>
          <pc:docMk/>
          <pc:sldMk cId="0" sldId="277"/>
        </pc:sldMkLst>
        <pc:spChg chg="add mod">
          <ac:chgData name="Charles-Etienne FERLAND-EXTERNE" userId="S::charles-etienne.ferland.ext@montreal.ca::a461e9b5-f557-4a4c-81e3-75655c801a34" providerId="AD" clId="Web-{7E96477D-A9B6-D4FE-9C03-80F2C2E8A85A}" dt="2024-01-17T16:30:33.553" v="367" actId="20577"/>
          <ac:spMkLst>
            <pc:docMk/>
            <pc:sldMk cId="0" sldId="277"/>
            <ac:spMk id="3" creationId="{78DFAA52-9F1A-65CB-AC99-6B9059338275}"/>
          </ac:spMkLst>
        </pc:spChg>
      </pc:sldChg>
      <pc:sldChg chg="addSp modSp">
        <pc:chgData name="Charles-Etienne FERLAND-EXTERNE" userId="S::charles-etienne.ferland.ext@montreal.ca::a461e9b5-f557-4a4c-81e3-75655c801a34" providerId="AD" clId="Web-{7E96477D-A9B6-D4FE-9C03-80F2C2E8A85A}" dt="2024-01-17T16:28:32.301" v="364" actId="1076"/>
        <pc:sldMkLst>
          <pc:docMk/>
          <pc:sldMk cId="0" sldId="278"/>
        </pc:sldMkLst>
        <pc:spChg chg="add mod">
          <ac:chgData name="Charles-Etienne FERLAND-EXTERNE" userId="S::charles-etienne.ferland.ext@montreal.ca::a461e9b5-f557-4a4c-81e3-75655c801a34" providerId="AD" clId="Web-{7E96477D-A9B6-D4FE-9C03-80F2C2E8A85A}" dt="2024-01-17T16:28:32.301" v="364" actId="1076"/>
          <ac:spMkLst>
            <pc:docMk/>
            <pc:sldMk cId="0" sldId="278"/>
            <ac:spMk id="2" creationId="{F98E6A4B-7CBF-09B8-816A-F9531F596517}"/>
          </ac:spMkLst>
        </pc:spChg>
      </pc:sldChg>
      <pc:sldChg chg="del">
        <pc:chgData name="Charles-Etienne FERLAND-EXTERNE" userId="S::charles-etienne.ferland.ext@montreal.ca::a461e9b5-f557-4a4c-81e3-75655c801a34" providerId="AD" clId="Web-{7E96477D-A9B6-D4FE-9C03-80F2C2E8A85A}" dt="2024-01-17T16:30:42.225" v="368"/>
        <pc:sldMkLst>
          <pc:docMk/>
          <pc:sldMk cId="0" sldId="279"/>
        </pc:sldMkLst>
      </pc:sldChg>
      <pc:sldChg chg="del">
        <pc:chgData name="Charles-Etienne FERLAND-EXTERNE" userId="S::charles-etienne.ferland.ext@montreal.ca::a461e9b5-f557-4a4c-81e3-75655c801a34" providerId="AD" clId="Web-{7E96477D-A9B6-D4FE-9C03-80F2C2E8A85A}" dt="2024-01-17T16:27:23.409" v="361"/>
        <pc:sldMkLst>
          <pc:docMk/>
          <pc:sldMk cId="0" sldId="280"/>
        </pc:sldMkLst>
      </pc:sldChg>
      <pc:sldChg chg="addSp modSp">
        <pc:chgData name="Charles-Etienne FERLAND-EXTERNE" userId="S::charles-etienne.ferland.ext@montreal.ca::a461e9b5-f557-4a4c-81e3-75655c801a34" providerId="AD" clId="Web-{7E96477D-A9B6-D4FE-9C03-80F2C2E8A85A}" dt="2024-01-17T16:33:51.306" v="539" actId="20577"/>
        <pc:sldMkLst>
          <pc:docMk/>
          <pc:sldMk cId="0" sldId="281"/>
        </pc:sldMkLst>
        <pc:spChg chg="add mod">
          <ac:chgData name="Charles-Etienne FERLAND-EXTERNE" userId="S::charles-etienne.ferland.ext@montreal.ca::a461e9b5-f557-4a4c-81e3-75655c801a34" providerId="AD" clId="Web-{7E96477D-A9B6-D4FE-9C03-80F2C2E8A85A}" dt="2024-01-17T16:33:51.306" v="539" actId="20577"/>
          <ac:spMkLst>
            <pc:docMk/>
            <pc:sldMk cId="0" sldId="281"/>
            <ac:spMk id="3" creationId="{06E907D6-E868-5075-166B-437B7ED53E59}"/>
          </ac:spMkLst>
        </pc:spChg>
        <pc:spChg chg="mod">
          <ac:chgData name="Charles-Etienne FERLAND-EXTERNE" userId="S::charles-etienne.ferland.ext@montreal.ca::a461e9b5-f557-4a4c-81e3-75655c801a34" providerId="AD" clId="Web-{7E96477D-A9B6-D4FE-9C03-80F2C2E8A85A}" dt="2024-01-17T16:26:55.346" v="359" actId="14100"/>
          <ac:spMkLst>
            <pc:docMk/>
            <pc:sldMk cId="0" sldId="281"/>
            <ac:spMk id="436" creationId="{00000000-0000-0000-0000-000000000000}"/>
          </ac:spMkLst>
        </pc:spChg>
        <pc:picChg chg="mod">
          <ac:chgData name="Charles-Etienne FERLAND-EXTERNE" userId="S::charles-etienne.ferland.ext@montreal.ca::a461e9b5-f557-4a4c-81e3-75655c801a34" providerId="AD" clId="Web-{7E96477D-A9B6-D4FE-9C03-80F2C2E8A85A}" dt="2024-01-17T16:27:31.159" v="362" actId="1076"/>
          <ac:picMkLst>
            <pc:docMk/>
            <pc:sldMk cId="0" sldId="281"/>
            <ac:picMk id="440" creationId="{00000000-0000-0000-0000-000000000000}"/>
          </ac:picMkLst>
        </pc:picChg>
      </pc:sldChg>
      <pc:sldChg chg="addSp modSp add ord modNotes">
        <pc:chgData name="Charles-Etienne FERLAND-EXTERNE" userId="S::charles-etienne.ferland.ext@montreal.ca::a461e9b5-f557-4a4c-81e3-75655c801a34" providerId="AD" clId="Web-{7E96477D-A9B6-D4FE-9C03-80F2C2E8A85A}" dt="2024-01-17T15:50:52.343" v="80" actId="1076"/>
        <pc:sldMkLst>
          <pc:docMk/>
          <pc:sldMk cId="465659732" sldId="282"/>
        </pc:sldMkLst>
        <pc:spChg chg="mod">
          <ac:chgData name="Charles-Etienne FERLAND-EXTERNE" userId="S::charles-etienne.ferland.ext@montreal.ca::a461e9b5-f557-4a4c-81e3-75655c801a34" providerId="AD" clId="Web-{7E96477D-A9B6-D4FE-9C03-80F2C2E8A85A}" dt="2024-01-17T15:49:28.514" v="69" actId="14100"/>
          <ac:spMkLst>
            <pc:docMk/>
            <pc:sldMk cId="465659732" sldId="282"/>
            <ac:spMk id="141" creationId="{00000000-0000-0000-0000-000000000000}"/>
          </ac:spMkLst>
        </pc:spChg>
        <pc:spChg chg="mod">
          <ac:chgData name="Charles-Etienne FERLAND-EXTERNE" userId="S::charles-etienne.ferland.ext@montreal.ca::a461e9b5-f557-4a4c-81e3-75655c801a34" providerId="AD" clId="Web-{7E96477D-A9B6-D4FE-9C03-80F2C2E8A85A}" dt="2024-01-17T15:50:52.343" v="80" actId="1076"/>
          <ac:spMkLst>
            <pc:docMk/>
            <pc:sldMk cId="465659732" sldId="282"/>
            <ac:spMk id="142" creationId="{00000000-0000-0000-0000-000000000000}"/>
          </ac:spMkLst>
        </pc:spChg>
        <pc:picChg chg="add mod">
          <ac:chgData name="Charles-Etienne FERLAND-EXTERNE" userId="S::charles-etienne.ferland.ext@montreal.ca::a461e9b5-f557-4a4c-81e3-75655c801a34" providerId="AD" clId="Web-{7E96477D-A9B6-D4FE-9C03-80F2C2E8A85A}" dt="2024-01-17T15:50:18.858" v="77" actId="1076"/>
          <ac:picMkLst>
            <pc:docMk/>
            <pc:sldMk cId="465659732" sldId="282"/>
            <ac:picMk id="3" creationId="{88929A09-E6A2-41E8-B43C-9B207919920F}"/>
          </ac:picMkLst>
        </pc:picChg>
        <pc:picChg chg="mod modCrop">
          <ac:chgData name="Charles-Etienne FERLAND-EXTERNE" userId="S::charles-etienne.ferland.ext@montreal.ca::a461e9b5-f557-4a4c-81e3-75655c801a34" providerId="AD" clId="Web-{7E96477D-A9B6-D4FE-9C03-80F2C2E8A85A}" dt="2024-01-17T15:50:04.889" v="74"/>
          <ac:picMkLst>
            <pc:docMk/>
            <pc:sldMk cId="465659732" sldId="282"/>
            <ac:picMk id="139" creationId="{00000000-0000-0000-0000-000000000000}"/>
          </ac:picMkLst>
        </pc:picChg>
        <pc:picChg chg="mod">
          <ac:chgData name="Charles-Etienne FERLAND-EXTERNE" userId="S::charles-etienne.ferland.ext@montreal.ca::a461e9b5-f557-4a4c-81e3-75655c801a34" providerId="AD" clId="Web-{7E96477D-A9B6-D4FE-9C03-80F2C2E8A85A}" dt="2024-01-17T15:50:46.281" v="79" actId="14100"/>
          <ac:picMkLst>
            <pc:docMk/>
            <pc:sldMk cId="465659732" sldId="282"/>
            <ac:picMk id="140" creationId="{00000000-0000-0000-0000-000000000000}"/>
          </ac:picMkLst>
        </pc:picChg>
      </pc:sldChg>
      <pc:sldChg chg="addSp modSp add">
        <pc:chgData name="Charles-Etienne FERLAND-EXTERNE" userId="S::charles-etienne.ferland.ext@montreal.ca::a461e9b5-f557-4a4c-81e3-75655c801a34" providerId="AD" clId="Web-{7E96477D-A9B6-D4FE-9C03-80F2C2E8A85A}" dt="2024-01-17T16:09:42.549" v="142" actId="20577"/>
        <pc:sldMkLst>
          <pc:docMk/>
          <pc:sldMk cId="836495809" sldId="283"/>
        </pc:sldMkLst>
        <pc:spChg chg="add mod">
          <ac:chgData name="Charles-Etienne FERLAND-EXTERNE" userId="S::charles-etienne.ferland.ext@montreal.ca::a461e9b5-f557-4a4c-81e3-75655c801a34" providerId="AD" clId="Web-{7E96477D-A9B6-D4FE-9C03-80F2C2E8A85A}" dt="2024-01-17T16:09:42.549" v="142" actId="20577"/>
          <ac:spMkLst>
            <pc:docMk/>
            <pc:sldMk cId="836495809" sldId="283"/>
            <ac:spMk id="3" creationId="{DC2E61ED-E0C7-9ACB-E121-77A358580D57}"/>
          </ac:spMkLst>
        </pc:spChg>
      </pc:sldChg>
      <pc:sldChg chg="modSp new">
        <pc:chgData name="Charles-Etienne FERLAND-EXTERNE" userId="S::charles-etienne.ferland.ext@montreal.ca::a461e9b5-f557-4a4c-81e3-75655c801a34" providerId="AD" clId="Web-{7E96477D-A9B6-D4FE-9C03-80F2C2E8A85A}" dt="2024-01-17T16:13:24.927" v="154" actId="20577"/>
        <pc:sldMkLst>
          <pc:docMk/>
          <pc:sldMk cId="1915974647" sldId="284"/>
        </pc:sldMkLst>
        <pc:spChg chg="mod">
          <ac:chgData name="Charles-Etienne FERLAND-EXTERNE" userId="S::charles-etienne.ferland.ext@montreal.ca::a461e9b5-f557-4a4c-81e3-75655c801a34" providerId="AD" clId="Web-{7E96477D-A9B6-D4FE-9C03-80F2C2E8A85A}" dt="2024-01-17T16:13:24.927" v="154" actId="20577"/>
          <ac:spMkLst>
            <pc:docMk/>
            <pc:sldMk cId="1915974647" sldId="284"/>
            <ac:spMk id="2" creationId="{2B76E569-019A-F8B1-451E-3EAEE89E9F7C}"/>
          </ac:spMkLst>
        </pc:spChg>
      </pc:sldChg>
      <pc:sldChg chg="modSp new del ord">
        <pc:chgData name="Charles-Etienne FERLAND-EXTERNE" userId="S::charles-etienne.ferland.ext@montreal.ca::a461e9b5-f557-4a4c-81e3-75655c801a34" providerId="AD" clId="Web-{7E96477D-A9B6-D4FE-9C03-80F2C2E8A85A}" dt="2024-01-17T16:26:57.721" v="360"/>
        <pc:sldMkLst>
          <pc:docMk/>
          <pc:sldMk cId="575390440" sldId="286"/>
        </pc:sldMkLst>
        <pc:spChg chg="mod">
          <ac:chgData name="Charles-Etienne FERLAND-EXTERNE" userId="S::charles-etienne.ferland.ext@montreal.ca::a461e9b5-f557-4a4c-81e3-75655c801a34" providerId="AD" clId="Web-{7E96477D-A9B6-D4FE-9C03-80F2C2E8A85A}" dt="2024-01-17T16:26:48.956" v="356" actId="20577"/>
          <ac:spMkLst>
            <pc:docMk/>
            <pc:sldMk cId="575390440" sldId="286"/>
            <ac:spMk id="2" creationId="{C1373417-9E18-6FB9-3E6D-8D25FC7784EE}"/>
          </ac:spMkLst>
        </pc:spChg>
      </pc:sldChg>
    </pc:docChg>
  </pc:docChgLst>
  <pc:docChgLst>
    <pc:chgData name="Julia MEYER-EXTERNE" userId="S::julia.meyer.ext@montreal.ca::cdc9926d-b894-43b6-9f4e-382403e373b9" providerId="AD" clId="Web-{4F0A18F5-37DE-A90D-38AB-26C5DDDED599}"/>
    <pc:docChg chg="addSld delSld modSld sldOrd">
      <pc:chgData name="Julia MEYER-EXTERNE" userId="S::julia.meyer.ext@montreal.ca::cdc9926d-b894-43b6-9f4e-382403e373b9" providerId="AD" clId="Web-{4F0A18F5-37DE-A90D-38AB-26C5DDDED599}" dt="2024-03-22T20:30:22.235" v="1493" actId="20577"/>
      <pc:docMkLst>
        <pc:docMk/>
      </pc:docMkLst>
      <pc:sldChg chg="modSp">
        <pc:chgData name="Julia MEYER-EXTERNE" userId="S::julia.meyer.ext@montreal.ca::cdc9926d-b894-43b6-9f4e-382403e373b9" providerId="AD" clId="Web-{4F0A18F5-37DE-A90D-38AB-26C5DDDED599}" dt="2024-03-22T15:41:10.320" v="555" actId="20577"/>
        <pc:sldMkLst>
          <pc:docMk/>
          <pc:sldMk cId="0" sldId="260"/>
        </pc:sldMkLst>
        <pc:spChg chg="mod">
          <ac:chgData name="Julia MEYER-EXTERNE" userId="S::julia.meyer.ext@montreal.ca::cdc9926d-b894-43b6-9f4e-382403e373b9" providerId="AD" clId="Web-{4F0A18F5-37DE-A90D-38AB-26C5DDDED599}" dt="2024-03-22T15:41:10.320" v="555" actId="20577"/>
          <ac:spMkLst>
            <pc:docMk/>
            <pc:sldMk cId="0" sldId="260"/>
            <ac:spMk id="113" creationId="{00000000-0000-0000-0000-000000000000}"/>
          </ac:spMkLst>
        </pc:spChg>
      </pc:sldChg>
      <pc:sldChg chg="modSp">
        <pc:chgData name="Julia MEYER-EXTERNE" userId="S::julia.meyer.ext@montreal.ca::cdc9926d-b894-43b6-9f4e-382403e373b9" providerId="AD" clId="Web-{4F0A18F5-37DE-A90D-38AB-26C5DDDED599}" dt="2024-03-22T15:40:30.648" v="550" actId="20577"/>
        <pc:sldMkLst>
          <pc:docMk/>
          <pc:sldMk cId="0" sldId="266"/>
        </pc:sldMkLst>
        <pc:spChg chg="mod">
          <ac:chgData name="Julia MEYER-EXTERNE" userId="S::julia.meyer.ext@montreal.ca::cdc9926d-b894-43b6-9f4e-382403e373b9" providerId="AD" clId="Web-{4F0A18F5-37DE-A90D-38AB-26C5DDDED599}" dt="2024-03-22T15:40:30.648" v="550" actId="20577"/>
          <ac:spMkLst>
            <pc:docMk/>
            <pc:sldMk cId="0" sldId="266"/>
            <ac:spMk id="7" creationId="{2EEC3B5C-EB7F-3433-A381-149B47C7E809}"/>
          </ac:spMkLst>
        </pc:spChg>
        <pc:spChg chg="mod">
          <ac:chgData name="Julia MEYER-EXTERNE" userId="S::julia.meyer.ext@montreal.ca::cdc9926d-b894-43b6-9f4e-382403e373b9" providerId="AD" clId="Web-{4F0A18F5-37DE-A90D-38AB-26C5DDDED599}" dt="2024-03-22T15:13:34.661" v="284" actId="1076"/>
          <ac:spMkLst>
            <pc:docMk/>
            <pc:sldMk cId="0" sldId="266"/>
            <ac:spMk id="12" creationId="{C0D52FDE-84DD-EC19-D455-65A058539F90}"/>
          </ac:spMkLst>
        </pc:spChg>
        <pc:picChg chg="mod">
          <ac:chgData name="Julia MEYER-EXTERNE" userId="S::julia.meyer.ext@montreal.ca::cdc9926d-b894-43b6-9f4e-382403e373b9" providerId="AD" clId="Web-{4F0A18F5-37DE-A90D-38AB-26C5DDDED599}" dt="2024-03-22T15:13:25.255" v="283" actId="1076"/>
          <ac:picMkLst>
            <pc:docMk/>
            <pc:sldMk cId="0" sldId="266"/>
            <ac:picMk id="6" creationId="{5658197A-2340-ED98-43FC-ABF215E43254}"/>
          </ac:picMkLst>
        </pc:picChg>
      </pc:sldChg>
      <pc:sldChg chg="modSp">
        <pc:chgData name="Julia MEYER-EXTERNE" userId="S::julia.meyer.ext@montreal.ca::cdc9926d-b894-43b6-9f4e-382403e373b9" providerId="AD" clId="Web-{4F0A18F5-37DE-A90D-38AB-26C5DDDED599}" dt="2024-03-22T15:40:55.664" v="552" actId="20577"/>
        <pc:sldMkLst>
          <pc:docMk/>
          <pc:sldMk cId="0" sldId="267"/>
        </pc:sldMkLst>
        <pc:spChg chg="mod">
          <ac:chgData name="Julia MEYER-EXTERNE" userId="S::julia.meyer.ext@montreal.ca::cdc9926d-b894-43b6-9f4e-382403e373b9" providerId="AD" clId="Web-{4F0A18F5-37DE-A90D-38AB-26C5DDDED599}" dt="2024-03-22T15:40:55.664" v="552" actId="20577"/>
          <ac:spMkLst>
            <pc:docMk/>
            <pc:sldMk cId="0" sldId="267"/>
            <ac:spMk id="9" creationId="{01AA2F07-5948-32DC-DFD8-F7D634906C53}"/>
          </ac:spMkLst>
        </pc:spChg>
        <pc:spChg chg="mod">
          <ac:chgData name="Julia MEYER-EXTERNE" userId="S::julia.meyer.ext@montreal.ca::cdc9926d-b894-43b6-9f4e-382403e373b9" providerId="AD" clId="Web-{4F0A18F5-37DE-A90D-38AB-26C5DDDED599}" dt="2024-03-22T15:30:18.503" v="541" actId="20577"/>
          <ac:spMkLst>
            <pc:docMk/>
            <pc:sldMk cId="0" sldId="267"/>
            <ac:spMk id="10" creationId="{ABE6391E-327A-74FF-336F-BC603B81C80A}"/>
          </ac:spMkLst>
        </pc:spChg>
      </pc:sldChg>
      <pc:sldChg chg="modSp">
        <pc:chgData name="Julia MEYER-EXTERNE" userId="S::julia.meyer.ext@montreal.ca::cdc9926d-b894-43b6-9f4e-382403e373b9" providerId="AD" clId="Web-{4F0A18F5-37DE-A90D-38AB-26C5DDDED599}" dt="2024-03-22T15:44:56.800" v="619" actId="20577"/>
        <pc:sldMkLst>
          <pc:docMk/>
          <pc:sldMk cId="0" sldId="273"/>
        </pc:sldMkLst>
        <pc:spChg chg="mod">
          <ac:chgData name="Julia MEYER-EXTERNE" userId="S::julia.meyer.ext@montreal.ca::cdc9926d-b894-43b6-9f4e-382403e373b9" providerId="AD" clId="Web-{4F0A18F5-37DE-A90D-38AB-26C5DDDED599}" dt="2024-03-22T15:44:56.800" v="619" actId="20577"/>
          <ac:spMkLst>
            <pc:docMk/>
            <pc:sldMk cId="0" sldId="273"/>
            <ac:spMk id="3" creationId="{75505839-E424-07A7-7B86-C5F9D9CE3158}"/>
          </ac:spMkLst>
        </pc:spChg>
      </pc:sldChg>
      <pc:sldChg chg="del">
        <pc:chgData name="Julia MEYER-EXTERNE" userId="S::julia.meyer.ext@montreal.ca::cdc9926d-b894-43b6-9f4e-382403e373b9" providerId="AD" clId="Web-{4F0A18F5-37DE-A90D-38AB-26C5DDDED599}" dt="2024-03-22T15:44:05.988" v="618"/>
        <pc:sldMkLst>
          <pc:docMk/>
          <pc:sldMk cId="0" sldId="275"/>
        </pc:sldMkLst>
      </pc:sldChg>
      <pc:sldChg chg="delSp modSp">
        <pc:chgData name="Julia MEYER-EXTERNE" userId="S::julia.meyer.ext@montreal.ca::cdc9926d-b894-43b6-9f4e-382403e373b9" providerId="AD" clId="Web-{4F0A18F5-37DE-A90D-38AB-26C5DDDED599}" dt="2024-03-22T15:37:54.464" v="548"/>
        <pc:sldMkLst>
          <pc:docMk/>
          <pc:sldMk cId="0" sldId="281"/>
        </pc:sldMkLst>
        <pc:spChg chg="del mod">
          <ac:chgData name="Julia MEYER-EXTERNE" userId="S::julia.meyer.ext@montreal.ca::cdc9926d-b894-43b6-9f4e-382403e373b9" providerId="AD" clId="Web-{4F0A18F5-37DE-A90D-38AB-26C5DDDED599}" dt="2024-03-22T15:37:54.464" v="548"/>
          <ac:spMkLst>
            <pc:docMk/>
            <pc:sldMk cId="0" sldId="281"/>
            <ac:spMk id="3" creationId="{06E907D6-E868-5075-166B-437B7ED53E59}"/>
          </ac:spMkLst>
        </pc:spChg>
      </pc:sldChg>
      <pc:sldChg chg="del">
        <pc:chgData name="Julia MEYER-EXTERNE" userId="S::julia.meyer.ext@montreal.ca::cdc9926d-b894-43b6-9f4e-382403e373b9" providerId="AD" clId="Web-{4F0A18F5-37DE-A90D-38AB-26C5DDDED599}" dt="2024-03-22T15:30:35.784" v="543"/>
        <pc:sldMkLst>
          <pc:docMk/>
          <pc:sldMk cId="949201219" sldId="287"/>
        </pc:sldMkLst>
      </pc:sldChg>
      <pc:sldChg chg="addSp modSp ord">
        <pc:chgData name="Julia MEYER-EXTERNE" userId="S::julia.meyer.ext@montreal.ca::cdc9926d-b894-43b6-9f4e-382403e373b9" providerId="AD" clId="Web-{4F0A18F5-37DE-A90D-38AB-26C5DDDED599}" dt="2024-03-22T20:30:22.235" v="1493" actId="20577"/>
        <pc:sldMkLst>
          <pc:docMk/>
          <pc:sldMk cId="3575492051" sldId="292"/>
        </pc:sldMkLst>
        <pc:spChg chg="add mod">
          <ac:chgData name="Julia MEYER-EXTERNE" userId="S::julia.meyer.ext@montreal.ca::cdc9926d-b894-43b6-9f4e-382403e373b9" providerId="AD" clId="Web-{4F0A18F5-37DE-A90D-38AB-26C5DDDED599}" dt="2024-03-22T15:44:02.426" v="617" actId="20577"/>
          <ac:spMkLst>
            <pc:docMk/>
            <pc:sldMk cId="3575492051" sldId="292"/>
            <ac:spMk id="4" creationId="{09A5C9AE-2744-4361-8937-6FD028C47335}"/>
          </ac:spMkLst>
        </pc:spChg>
        <pc:spChg chg="mod">
          <ac:chgData name="Julia MEYER-EXTERNE" userId="S::julia.meyer.ext@montreal.ca::cdc9926d-b894-43b6-9f4e-382403e373b9" providerId="AD" clId="Web-{4F0A18F5-37DE-A90D-38AB-26C5DDDED599}" dt="2024-03-22T20:30:22.235" v="1493" actId="20577"/>
          <ac:spMkLst>
            <pc:docMk/>
            <pc:sldMk cId="3575492051" sldId="292"/>
            <ac:spMk id="5" creationId="{446914A6-8BE0-57D5-5F70-C9BA6DD12339}"/>
          </ac:spMkLst>
        </pc:spChg>
      </pc:sldChg>
      <pc:sldChg chg="addSp delSp modSp">
        <pc:chgData name="Julia MEYER-EXTERNE" userId="S::julia.meyer.ext@montreal.ca::cdc9926d-b894-43b6-9f4e-382403e373b9" providerId="AD" clId="Web-{4F0A18F5-37DE-A90D-38AB-26C5DDDED599}" dt="2024-03-22T14:54:26.743" v="278" actId="1076"/>
        <pc:sldMkLst>
          <pc:docMk/>
          <pc:sldMk cId="109194942" sldId="352"/>
        </pc:sldMkLst>
        <pc:spChg chg="mod">
          <ac:chgData name="Julia MEYER-EXTERNE" userId="S::julia.meyer.ext@montreal.ca::cdc9926d-b894-43b6-9f4e-382403e373b9" providerId="AD" clId="Web-{4F0A18F5-37DE-A90D-38AB-26C5DDDED599}" dt="2024-03-22T14:52:44.167" v="273" actId="1076"/>
          <ac:spMkLst>
            <pc:docMk/>
            <pc:sldMk cId="109194942" sldId="352"/>
            <ac:spMk id="2" creationId="{8FD2EE0E-7CA8-390C-8770-2637F25A86A7}"/>
          </ac:spMkLst>
        </pc:spChg>
        <pc:spChg chg="add del mod">
          <ac:chgData name="Julia MEYER-EXTERNE" userId="S::julia.meyer.ext@montreal.ca::cdc9926d-b894-43b6-9f4e-382403e373b9" providerId="AD" clId="Web-{4F0A18F5-37DE-A90D-38AB-26C5DDDED599}" dt="2024-03-22T14:54:15.665" v="276"/>
          <ac:spMkLst>
            <pc:docMk/>
            <pc:sldMk cId="109194942" sldId="352"/>
            <ac:spMk id="14" creationId="{65AA2A39-A6E9-2771-FC5F-4087D55D32DA}"/>
          </ac:spMkLst>
        </pc:spChg>
        <pc:spChg chg="add mod">
          <ac:chgData name="Julia MEYER-EXTERNE" userId="S::julia.meyer.ext@montreal.ca::cdc9926d-b894-43b6-9f4e-382403e373b9" providerId="AD" clId="Web-{4F0A18F5-37DE-A90D-38AB-26C5DDDED599}" dt="2024-03-22T14:54:26.743" v="278" actId="1076"/>
          <ac:spMkLst>
            <pc:docMk/>
            <pc:sldMk cId="109194942" sldId="352"/>
            <ac:spMk id="15" creationId="{D9FB0EA1-889E-2DB5-7A52-7F36D1084B2E}"/>
          </ac:spMkLst>
        </pc:spChg>
      </pc:sldChg>
      <pc:sldChg chg="addSp modSp">
        <pc:chgData name="Julia MEYER-EXTERNE" userId="S::julia.meyer.ext@montreal.ca::cdc9926d-b894-43b6-9f4e-382403e373b9" providerId="AD" clId="Web-{4F0A18F5-37DE-A90D-38AB-26C5DDDED599}" dt="2024-03-22T15:22:36.980" v="361" actId="20577"/>
        <pc:sldMkLst>
          <pc:docMk/>
          <pc:sldMk cId="3799217038" sldId="353"/>
        </pc:sldMkLst>
        <pc:spChg chg="mod">
          <ac:chgData name="Julia MEYER-EXTERNE" userId="S::julia.meyer.ext@montreal.ca::cdc9926d-b894-43b6-9f4e-382403e373b9" providerId="AD" clId="Web-{4F0A18F5-37DE-A90D-38AB-26C5DDDED599}" dt="2024-03-22T15:22:36.980" v="361" actId="20577"/>
          <ac:spMkLst>
            <pc:docMk/>
            <pc:sldMk cId="3799217038" sldId="353"/>
            <ac:spMk id="10" creationId="{B2C20058-A3E9-0CCB-65AC-45A29692D50C}"/>
          </ac:spMkLst>
        </pc:spChg>
        <pc:spChg chg="add mod">
          <ac:chgData name="Julia MEYER-EXTERNE" userId="S::julia.meyer.ext@montreal.ca::cdc9926d-b894-43b6-9f4e-382403e373b9" providerId="AD" clId="Web-{4F0A18F5-37DE-A90D-38AB-26C5DDDED599}" dt="2024-03-22T15:19:34.498" v="338" actId="20577"/>
          <ac:spMkLst>
            <pc:docMk/>
            <pc:sldMk cId="3799217038" sldId="353"/>
            <ac:spMk id="12" creationId="{1587A795-AA28-66CD-6865-7D89E654F534}"/>
          </ac:spMkLst>
        </pc:spChg>
      </pc:sldChg>
      <pc:sldChg chg="del">
        <pc:chgData name="Julia MEYER-EXTERNE" userId="S::julia.meyer.ext@montreal.ca::cdc9926d-b894-43b6-9f4e-382403e373b9" providerId="AD" clId="Web-{4F0A18F5-37DE-A90D-38AB-26C5DDDED599}" dt="2024-03-22T15:30:26.534" v="542"/>
        <pc:sldMkLst>
          <pc:docMk/>
          <pc:sldMk cId="872219731" sldId="355"/>
        </pc:sldMkLst>
      </pc:sldChg>
      <pc:sldChg chg="ord">
        <pc:chgData name="Julia MEYER-EXTERNE" userId="S::julia.meyer.ext@montreal.ca::cdc9926d-b894-43b6-9f4e-382403e373b9" providerId="AD" clId="Web-{4F0A18F5-37DE-A90D-38AB-26C5DDDED599}" dt="2024-03-22T15:35:51.013" v="544"/>
        <pc:sldMkLst>
          <pc:docMk/>
          <pc:sldMk cId="885880615" sldId="357"/>
        </pc:sldMkLst>
      </pc:sldChg>
      <pc:sldChg chg="addSp modSp">
        <pc:chgData name="Julia MEYER-EXTERNE" userId="S::julia.meyer.ext@montreal.ca::cdc9926d-b894-43b6-9f4e-382403e373b9" providerId="AD" clId="Web-{4F0A18F5-37DE-A90D-38AB-26C5DDDED599}" dt="2024-03-22T15:29:38.707" v="539" actId="1076"/>
        <pc:sldMkLst>
          <pc:docMk/>
          <pc:sldMk cId="1609763364" sldId="358"/>
        </pc:sldMkLst>
        <pc:spChg chg="mod">
          <ac:chgData name="Julia MEYER-EXTERNE" userId="S::julia.meyer.ext@montreal.ca::cdc9926d-b894-43b6-9f4e-382403e373b9" providerId="AD" clId="Web-{4F0A18F5-37DE-A90D-38AB-26C5DDDED599}" dt="2024-03-22T15:28:01.130" v="390" actId="20577"/>
          <ac:spMkLst>
            <pc:docMk/>
            <pc:sldMk cId="1609763364" sldId="358"/>
            <ac:spMk id="3" creationId="{F3FF5D6C-2363-4113-9DC9-2230929DFA30}"/>
          </ac:spMkLst>
        </pc:spChg>
        <pc:spChg chg="add mod">
          <ac:chgData name="Julia MEYER-EXTERNE" userId="S::julia.meyer.ext@montreal.ca::cdc9926d-b894-43b6-9f4e-382403e373b9" providerId="AD" clId="Web-{4F0A18F5-37DE-A90D-38AB-26C5DDDED599}" dt="2024-03-22T15:16:50.329" v="309" actId="20577"/>
          <ac:spMkLst>
            <pc:docMk/>
            <pc:sldMk cId="1609763364" sldId="358"/>
            <ac:spMk id="7" creationId="{B8ED408B-C339-F090-10DC-938771DCCB37}"/>
          </ac:spMkLst>
        </pc:spChg>
        <pc:spChg chg="mod">
          <ac:chgData name="Julia MEYER-EXTERNE" userId="S::julia.meyer.ext@montreal.ca::cdc9926d-b894-43b6-9f4e-382403e373b9" providerId="AD" clId="Web-{4F0A18F5-37DE-A90D-38AB-26C5DDDED599}" dt="2024-03-22T15:29:38.707" v="539" actId="1076"/>
          <ac:spMkLst>
            <pc:docMk/>
            <pc:sldMk cId="1609763364" sldId="358"/>
            <ac:spMk id="234" creationId="{00000000-0000-0000-0000-000000000000}"/>
          </ac:spMkLst>
        </pc:spChg>
      </pc:sldChg>
      <pc:sldChg chg="addSp delSp modSp add">
        <pc:chgData name="Julia MEYER-EXTERNE" userId="S::julia.meyer.ext@montreal.ca::cdc9926d-b894-43b6-9f4e-382403e373b9" providerId="AD" clId="Web-{4F0A18F5-37DE-A90D-38AB-26C5DDDED599}" dt="2024-03-22T20:24:40.631" v="1433" actId="20577"/>
        <pc:sldMkLst>
          <pc:docMk/>
          <pc:sldMk cId="3566557437" sldId="364"/>
        </pc:sldMkLst>
        <pc:spChg chg="del">
          <ac:chgData name="Julia MEYER-EXTERNE" userId="S::julia.meyer.ext@montreal.ca::cdc9926d-b894-43b6-9f4e-382403e373b9" providerId="AD" clId="Web-{4F0A18F5-37DE-A90D-38AB-26C5DDDED599}" dt="2024-03-22T13:50:56.399" v="1"/>
          <ac:spMkLst>
            <pc:docMk/>
            <pc:sldMk cId="3566557437" sldId="364"/>
            <ac:spMk id="3" creationId="{588F327B-2312-984F-CDAD-C8543A33B087}"/>
          </ac:spMkLst>
        </pc:spChg>
        <pc:spChg chg="add del mod">
          <ac:chgData name="Julia MEYER-EXTERNE" userId="S::julia.meyer.ext@montreal.ca::cdc9926d-b894-43b6-9f4e-382403e373b9" providerId="AD" clId="Web-{4F0A18F5-37DE-A90D-38AB-26C5DDDED599}" dt="2024-03-22T19:58:22.796" v="880"/>
          <ac:spMkLst>
            <pc:docMk/>
            <pc:sldMk cId="3566557437" sldId="364"/>
            <ac:spMk id="3" creationId="{CC2A3DB7-0E4B-671F-A1C8-4351BF719AA4}"/>
          </ac:spMkLst>
        </pc:spChg>
        <pc:spChg chg="add mod ord">
          <ac:chgData name="Julia MEYER-EXTERNE" userId="S::julia.meyer.ext@montreal.ca::cdc9926d-b894-43b6-9f4e-382403e373b9" providerId="AD" clId="Web-{4F0A18F5-37DE-A90D-38AB-26C5DDDED599}" dt="2024-03-22T20:00:29.044" v="921"/>
          <ac:spMkLst>
            <pc:docMk/>
            <pc:sldMk cId="3566557437" sldId="364"/>
            <ac:spMk id="4" creationId="{E6EDB236-1506-C1D1-1D35-168B9A1DF1B7}"/>
          </ac:spMkLst>
        </pc:spChg>
        <pc:spChg chg="add del mod">
          <ac:chgData name="Julia MEYER-EXTERNE" userId="S::julia.meyer.ext@montreal.ca::cdc9926d-b894-43b6-9f4e-382403e373b9" providerId="AD" clId="Web-{4F0A18F5-37DE-A90D-38AB-26C5DDDED599}" dt="2024-03-22T14:14:11.399" v="126"/>
          <ac:spMkLst>
            <pc:docMk/>
            <pc:sldMk cId="3566557437" sldId="364"/>
            <ac:spMk id="5" creationId="{77F85A10-647D-26F6-C199-41FF644BDF2A}"/>
          </ac:spMkLst>
        </pc:spChg>
        <pc:spChg chg="add del">
          <ac:chgData name="Julia MEYER-EXTERNE" userId="S::julia.meyer.ext@montreal.ca::cdc9926d-b894-43b6-9f4e-382403e373b9" providerId="AD" clId="Web-{4F0A18F5-37DE-A90D-38AB-26C5DDDED599}" dt="2024-03-22T19:54:10.425" v="844"/>
          <ac:spMkLst>
            <pc:docMk/>
            <pc:sldMk cId="3566557437" sldId="364"/>
            <ac:spMk id="5" creationId="{7FAABB60-9BC2-72C8-DD32-9FE4BA0B6EDD}"/>
          </ac:spMkLst>
        </pc:spChg>
        <pc:spChg chg="add del mod">
          <ac:chgData name="Julia MEYER-EXTERNE" userId="S::julia.meyer.ext@montreal.ca::cdc9926d-b894-43b6-9f4e-382403e373b9" providerId="AD" clId="Web-{4F0A18F5-37DE-A90D-38AB-26C5DDDED599}" dt="2024-03-22T19:59:01.077" v="897"/>
          <ac:spMkLst>
            <pc:docMk/>
            <pc:sldMk cId="3566557437" sldId="364"/>
            <ac:spMk id="11" creationId="{C3C03D2D-3064-21D7-2148-CF718C0ADBDF}"/>
          </ac:spMkLst>
        </pc:spChg>
        <pc:spChg chg="add del mod">
          <ac:chgData name="Julia MEYER-EXTERNE" userId="S::julia.meyer.ext@montreal.ca::cdc9926d-b894-43b6-9f4e-382403e373b9" providerId="AD" clId="Web-{4F0A18F5-37DE-A90D-38AB-26C5DDDED599}" dt="2024-03-22T19:59:05.764" v="899"/>
          <ac:spMkLst>
            <pc:docMk/>
            <pc:sldMk cId="3566557437" sldId="364"/>
            <ac:spMk id="12" creationId="{BB2CAB15-626C-57FB-3018-E08A629B023D}"/>
          </ac:spMkLst>
        </pc:spChg>
        <pc:spChg chg="add del mod">
          <ac:chgData name="Julia MEYER-EXTERNE" userId="S::julia.meyer.ext@montreal.ca::cdc9926d-b894-43b6-9f4e-382403e373b9" providerId="AD" clId="Web-{4F0A18F5-37DE-A90D-38AB-26C5DDDED599}" dt="2024-03-22T19:58:59.171" v="896"/>
          <ac:spMkLst>
            <pc:docMk/>
            <pc:sldMk cId="3566557437" sldId="364"/>
            <ac:spMk id="13" creationId="{B81187B6-29E6-1E1F-5CDA-D58681F9034B}"/>
          </ac:spMkLst>
        </pc:spChg>
        <pc:spChg chg="add del mod">
          <ac:chgData name="Julia MEYER-EXTERNE" userId="S::julia.meyer.ext@montreal.ca::cdc9926d-b894-43b6-9f4e-382403e373b9" providerId="AD" clId="Web-{4F0A18F5-37DE-A90D-38AB-26C5DDDED599}" dt="2024-03-22T19:58:58.311" v="895"/>
          <ac:spMkLst>
            <pc:docMk/>
            <pc:sldMk cId="3566557437" sldId="364"/>
            <ac:spMk id="14" creationId="{EDED7C86-E983-410F-4937-155E35ECEA4A}"/>
          </ac:spMkLst>
        </pc:spChg>
        <pc:spChg chg="add mod">
          <ac:chgData name="Julia MEYER-EXTERNE" userId="S::julia.meyer.ext@montreal.ca::cdc9926d-b894-43b6-9f4e-382403e373b9" providerId="AD" clId="Web-{4F0A18F5-37DE-A90D-38AB-26C5DDDED599}" dt="2024-03-22T20:19:31.823" v="1332" actId="1076"/>
          <ac:spMkLst>
            <pc:docMk/>
            <pc:sldMk cId="3566557437" sldId="364"/>
            <ac:spMk id="15" creationId="{B6775801-CE77-E324-7D41-C837C14C3468}"/>
          </ac:spMkLst>
        </pc:spChg>
        <pc:spChg chg="add mod">
          <ac:chgData name="Julia MEYER-EXTERNE" userId="S::julia.meyer.ext@montreal.ca::cdc9926d-b894-43b6-9f4e-382403e373b9" providerId="AD" clId="Web-{4F0A18F5-37DE-A90D-38AB-26C5DDDED599}" dt="2024-03-22T20:19:31.823" v="1333" actId="1076"/>
          <ac:spMkLst>
            <pc:docMk/>
            <pc:sldMk cId="3566557437" sldId="364"/>
            <ac:spMk id="16" creationId="{C6A6552C-AB34-0FF9-08D5-A5EB37483230}"/>
          </ac:spMkLst>
        </pc:spChg>
        <pc:spChg chg="add mod">
          <ac:chgData name="Julia MEYER-EXTERNE" userId="S::julia.meyer.ext@montreal.ca::cdc9926d-b894-43b6-9f4e-382403e373b9" providerId="AD" clId="Web-{4F0A18F5-37DE-A90D-38AB-26C5DDDED599}" dt="2024-03-22T20:00:09.060" v="914" actId="14100"/>
          <ac:spMkLst>
            <pc:docMk/>
            <pc:sldMk cId="3566557437" sldId="364"/>
            <ac:spMk id="18" creationId="{AAF85063-144F-FA0D-F047-3C27D8434745}"/>
          </ac:spMkLst>
        </pc:spChg>
        <pc:spChg chg="add del mod">
          <ac:chgData name="Julia MEYER-EXTERNE" userId="S::julia.meyer.ext@montreal.ca::cdc9926d-b894-43b6-9f4e-382403e373b9" providerId="AD" clId="Web-{4F0A18F5-37DE-A90D-38AB-26C5DDDED599}" dt="2024-03-22T20:00:01.529" v="913"/>
          <ac:spMkLst>
            <pc:docMk/>
            <pc:sldMk cId="3566557437" sldId="364"/>
            <ac:spMk id="137" creationId="{00000000-0000-0000-0000-000000000000}"/>
          </ac:spMkLst>
        </pc:spChg>
        <pc:spChg chg="mod">
          <ac:chgData name="Julia MEYER-EXTERNE" userId="S::julia.meyer.ext@montreal.ca::cdc9926d-b894-43b6-9f4e-382403e373b9" providerId="AD" clId="Web-{4F0A18F5-37DE-A90D-38AB-26C5DDDED599}" dt="2024-03-22T20:24:40.631" v="1433" actId="20577"/>
          <ac:spMkLst>
            <pc:docMk/>
            <pc:sldMk cId="3566557437" sldId="364"/>
            <ac:spMk id="138" creationId="{00000000-0000-0000-0000-000000000000}"/>
          </ac:spMkLst>
        </pc:spChg>
        <pc:spChg chg="del">
          <ac:chgData name="Julia MEYER-EXTERNE" userId="S::julia.meyer.ext@montreal.ca::cdc9926d-b894-43b6-9f4e-382403e373b9" providerId="AD" clId="Web-{4F0A18F5-37DE-A90D-38AB-26C5DDDED599}" dt="2024-03-22T19:56:21.657" v="849"/>
          <ac:spMkLst>
            <pc:docMk/>
            <pc:sldMk cId="3566557437" sldId="364"/>
            <ac:spMk id="143" creationId="{00000000-0000-0000-0000-000000000000}"/>
          </ac:spMkLst>
        </pc:spChg>
        <pc:spChg chg="del mod">
          <ac:chgData name="Julia MEYER-EXTERNE" userId="S::julia.meyer.ext@montreal.ca::cdc9926d-b894-43b6-9f4e-382403e373b9" providerId="AD" clId="Web-{4F0A18F5-37DE-A90D-38AB-26C5DDDED599}" dt="2024-03-22T19:56:19.439" v="848"/>
          <ac:spMkLst>
            <pc:docMk/>
            <pc:sldMk cId="3566557437" sldId="364"/>
            <ac:spMk id="144" creationId="{00000000-0000-0000-0000-000000000000}"/>
          </ac:spMkLst>
        </pc:spChg>
        <pc:picChg chg="add del mod">
          <ac:chgData name="Julia MEYER-EXTERNE" userId="S::julia.meyer.ext@montreal.ca::cdc9926d-b894-43b6-9f4e-382403e373b9" providerId="AD" clId="Web-{4F0A18F5-37DE-A90D-38AB-26C5DDDED599}" dt="2024-03-22T19:57:31.453" v="860"/>
          <ac:picMkLst>
            <pc:docMk/>
            <pc:sldMk cId="3566557437" sldId="364"/>
            <ac:picMk id="6" creationId="{769E26EC-D2EB-1CB0-8B3C-D54C7A9B2BA0}"/>
          </ac:picMkLst>
        </pc:picChg>
        <pc:picChg chg="add mod">
          <ac:chgData name="Julia MEYER-EXTERNE" userId="S::julia.meyer.ext@montreal.ca::cdc9926d-b894-43b6-9f4e-382403e373b9" providerId="AD" clId="Web-{4F0A18F5-37DE-A90D-38AB-26C5DDDED599}" dt="2024-03-22T20:19:31.776" v="1328" actId="1076"/>
          <ac:picMkLst>
            <pc:docMk/>
            <pc:sldMk cId="3566557437" sldId="364"/>
            <ac:picMk id="7" creationId="{49D11BEB-731E-F52F-80DF-72FCEC952B1D}"/>
          </ac:picMkLst>
        </pc:picChg>
        <pc:picChg chg="add mod">
          <ac:chgData name="Julia MEYER-EXTERNE" userId="S::julia.meyer.ext@montreal.ca::cdc9926d-b894-43b6-9f4e-382403e373b9" providerId="AD" clId="Web-{4F0A18F5-37DE-A90D-38AB-26C5DDDED599}" dt="2024-03-22T20:19:31.792" v="1329" actId="1076"/>
          <ac:picMkLst>
            <pc:docMk/>
            <pc:sldMk cId="3566557437" sldId="364"/>
            <ac:picMk id="8" creationId="{DBC63B85-5148-80EC-B695-23E31E319E55}"/>
          </ac:picMkLst>
        </pc:picChg>
        <pc:picChg chg="add mod">
          <ac:chgData name="Julia MEYER-EXTERNE" userId="S::julia.meyer.ext@montreal.ca::cdc9926d-b894-43b6-9f4e-382403e373b9" providerId="AD" clId="Web-{4F0A18F5-37DE-A90D-38AB-26C5DDDED599}" dt="2024-03-22T20:19:31.807" v="1330" actId="1076"/>
          <ac:picMkLst>
            <pc:docMk/>
            <pc:sldMk cId="3566557437" sldId="364"/>
            <ac:picMk id="9" creationId="{9D2FA347-0972-8FB1-3BC6-90A5541C722C}"/>
          </ac:picMkLst>
        </pc:picChg>
        <pc:picChg chg="add mod">
          <ac:chgData name="Julia MEYER-EXTERNE" userId="S::julia.meyer.ext@montreal.ca::cdc9926d-b894-43b6-9f4e-382403e373b9" providerId="AD" clId="Web-{4F0A18F5-37DE-A90D-38AB-26C5DDDED599}" dt="2024-03-22T20:19:31.807" v="1331" actId="1076"/>
          <ac:picMkLst>
            <pc:docMk/>
            <pc:sldMk cId="3566557437" sldId="364"/>
            <ac:picMk id="10" creationId="{C7CBCE3C-FFF5-A4A9-F67A-0E2AA9829C1E}"/>
          </ac:picMkLst>
        </pc:picChg>
        <pc:picChg chg="add mod">
          <ac:chgData name="Julia MEYER-EXTERNE" userId="S::julia.meyer.ext@montreal.ca::cdc9926d-b894-43b6-9f4e-382403e373b9" providerId="AD" clId="Web-{4F0A18F5-37DE-A90D-38AB-26C5DDDED599}" dt="2024-03-22T20:19:31.839" v="1334" actId="1076"/>
          <ac:picMkLst>
            <pc:docMk/>
            <pc:sldMk cId="3566557437" sldId="364"/>
            <ac:picMk id="19" creationId="{581C0DF4-C510-BEC6-B212-E6E0651E78C0}"/>
          </ac:picMkLst>
        </pc:picChg>
        <pc:picChg chg="add mod">
          <ac:chgData name="Julia MEYER-EXTERNE" userId="S::julia.meyer.ext@montreal.ca::cdc9926d-b894-43b6-9f4e-382403e373b9" providerId="AD" clId="Web-{4F0A18F5-37DE-A90D-38AB-26C5DDDED599}" dt="2024-03-22T20:19:31.839" v="1335" actId="1076"/>
          <ac:picMkLst>
            <pc:docMk/>
            <pc:sldMk cId="3566557437" sldId="364"/>
            <ac:picMk id="20" creationId="{28A5432D-35C6-793A-C61F-7CBE21E720EB}"/>
          </ac:picMkLst>
        </pc:picChg>
        <pc:picChg chg="del">
          <ac:chgData name="Julia MEYER-EXTERNE" userId="S::julia.meyer.ext@montreal.ca::cdc9926d-b894-43b6-9f4e-382403e373b9" providerId="AD" clId="Web-{4F0A18F5-37DE-A90D-38AB-26C5DDDED599}" dt="2024-03-22T13:51:40.399" v="4"/>
          <ac:picMkLst>
            <pc:docMk/>
            <pc:sldMk cId="3566557437" sldId="364"/>
            <ac:picMk id="135" creationId="{00000000-0000-0000-0000-000000000000}"/>
          </ac:picMkLst>
        </pc:picChg>
        <pc:picChg chg="del">
          <ac:chgData name="Julia MEYER-EXTERNE" userId="S::julia.meyer.ext@montreal.ca::cdc9926d-b894-43b6-9f4e-382403e373b9" providerId="AD" clId="Web-{4F0A18F5-37DE-A90D-38AB-26C5DDDED599}" dt="2024-03-22T13:51:39.868" v="3"/>
          <ac:picMkLst>
            <pc:docMk/>
            <pc:sldMk cId="3566557437" sldId="364"/>
            <ac:picMk id="136" creationId="{00000000-0000-0000-0000-000000000000}"/>
          </ac:picMkLst>
        </pc:picChg>
        <pc:picChg chg="del mod">
          <ac:chgData name="Julia MEYER-EXTERNE" userId="S::julia.meyer.ext@montreal.ca::cdc9926d-b894-43b6-9f4e-382403e373b9" providerId="AD" clId="Web-{4F0A18F5-37DE-A90D-38AB-26C5DDDED599}" dt="2024-03-22T19:56:17.282" v="847"/>
          <ac:picMkLst>
            <pc:docMk/>
            <pc:sldMk cId="3566557437" sldId="364"/>
            <ac:picMk id="139" creationId="{00000000-0000-0000-0000-000000000000}"/>
          </ac:picMkLst>
        </pc:picChg>
      </pc:sldChg>
      <pc:sldChg chg="addSp delSp modSp add">
        <pc:chgData name="Julia MEYER-EXTERNE" userId="S::julia.meyer.ext@montreal.ca::cdc9926d-b894-43b6-9f4e-382403e373b9" providerId="AD" clId="Web-{4F0A18F5-37DE-A90D-38AB-26C5DDDED599}" dt="2024-03-22T20:26:36.660" v="1444" actId="20577"/>
        <pc:sldMkLst>
          <pc:docMk/>
          <pc:sldMk cId="3304960622" sldId="365"/>
        </pc:sldMkLst>
        <pc:spChg chg="del">
          <ac:chgData name="Julia MEYER-EXTERNE" userId="S::julia.meyer.ext@montreal.ca::cdc9926d-b894-43b6-9f4e-382403e373b9" providerId="AD" clId="Web-{4F0A18F5-37DE-A90D-38AB-26C5DDDED599}" dt="2024-03-22T13:51:42.728" v="5"/>
          <ac:spMkLst>
            <pc:docMk/>
            <pc:sldMk cId="3304960622" sldId="365"/>
            <ac:spMk id="2" creationId="{1FEF24D2-5380-4223-687B-DEF2F58AD279}"/>
          </ac:spMkLst>
        </pc:spChg>
        <pc:spChg chg="add mod">
          <ac:chgData name="Julia MEYER-EXTERNE" userId="S::julia.meyer.ext@montreal.ca::cdc9926d-b894-43b6-9f4e-382403e373b9" providerId="AD" clId="Web-{4F0A18F5-37DE-A90D-38AB-26C5DDDED599}" dt="2024-03-22T20:01:52.168" v="933" actId="1076"/>
          <ac:spMkLst>
            <pc:docMk/>
            <pc:sldMk cId="3304960622" sldId="365"/>
            <ac:spMk id="5" creationId="{C1D036FA-A56D-BF70-DEBB-3A0BD073C955}"/>
          </ac:spMkLst>
        </pc:spChg>
        <pc:spChg chg="add del mod">
          <ac:chgData name="Julia MEYER-EXTERNE" userId="S::julia.meyer.ext@montreal.ca::cdc9926d-b894-43b6-9f4e-382403e373b9" providerId="AD" clId="Web-{4F0A18F5-37DE-A90D-38AB-26C5DDDED599}" dt="2024-03-22T19:44:54.231" v="648"/>
          <ac:spMkLst>
            <pc:docMk/>
            <pc:sldMk cId="3304960622" sldId="365"/>
            <ac:spMk id="6" creationId="{4ACE8600-DC85-9537-B6F4-2CB651845742}"/>
          </ac:spMkLst>
        </pc:spChg>
        <pc:spChg chg="add mod">
          <ac:chgData name="Julia MEYER-EXTERNE" userId="S::julia.meyer.ext@montreal.ca::cdc9926d-b894-43b6-9f4e-382403e373b9" providerId="AD" clId="Web-{4F0A18F5-37DE-A90D-38AB-26C5DDDED599}" dt="2024-03-22T19:47:19.353" v="703" actId="20577"/>
          <ac:spMkLst>
            <pc:docMk/>
            <pc:sldMk cId="3304960622" sldId="365"/>
            <ac:spMk id="7" creationId="{A3A90DE4-B081-935D-6221-E7B5E6A4579C}"/>
          </ac:spMkLst>
        </pc:spChg>
        <pc:spChg chg="del mod">
          <ac:chgData name="Julia MEYER-EXTERNE" userId="S::julia.meyer.ext@montreal.ca::cdc9926d-b894-43b6-9f4e-382403e373b9" providerId="AD" clId="Web-{4F0A18F5-37DE-A90D-38AB-26C5DDDED599}" dt="2024-03-22T19:46:38.276" v="698"/>
          <ac:spMkLst>
            <pc:docMk/>
            <pc:sldMk cId="3304960622" sldId="365"/>
            <ac:spMk id="135" creationId="{00000000-0000-0000-0000-000000000000}"/>
          </ac:spMkLst>
        </pc:spChg>
        <pc:spChg chg="mod">
          <ac:chgData name="Julia MEYER-EXTERNE" userId="S::julia.meyer.ext@montreal.ca::cdc9926d-b894-43b6-9f4e-382403e373b9" providerId="AD" clId="Web-{4F0A18F5-37DE-A90D-38AB-26C5DDDED599}" dt="2024-03-22T20:26:36.660" v="1444" actId="20577"/>
          <ac:spMkLst>
            <pc:docMk/>
            <pc:sldMk cId="3304960622" sldId="365"/>
            <ac:spMk id="138" creationId="{00000000-0000-0000-0000-000000000000}"/>
          </ac:spMkLst>
        </pc:spChg>
        <pc:picChg chg="add mod modCrop">
          <ac:chgData name="Julia MEYER-EXTERNE" userId="S::julia.meyer.ext@montreal.ca::cdc9926d-b894-43b6-9f4e-382403e373b9" providerId="AD" clId="Web-{4F0A18F5-37DE-A90D-38AB-26C5DDDED599}" dt="2024-03-22T20:02:04.636" v="936"/>
          <ac:picMkLst>
            <pc:docMk/>
            <pc:sldMk cId="3304960622" sldId="365"/>
            <ac:picMk id="3" creationId="{CB883A2D-B5E6-2401-C8C5-63634CFB00E0}"/>
          </ac:picMkLst>
        </pc:picChg>
        <pc:picChg chg="del">
          <ac:chgData name="Julia MEYER-EXTERNE" userId="S::julia.meyer.ext@montreal.ca::cdc9926d-b894-43b6-9f4e-382403e373b9" providerId="AD" clId="Web-{4F0A18F5-37DE-A90D-38AB-26C5DDDED599}" dt="2024-03-22T13:51:44.196" v="7"/>
          <ac:picMkLst>
            <pc:docMk/>
            <pc:sldMk cId="3304960622" sldId="365"/>
            <ac:picMk id="136" creationId="{00000000-0000-0000-0000-000000000000}"/>
          </ac:picMkLst>
        </pc:picChg>
        <pc:picChg chg="del">
          <ac:chgData name="Julia MEYER-EXTERNE" userId="S::julia.meyer.ext@montreal.ca::cdc9926d-b894-43b6-9f4e-382403e373b9" providerId="AD" clId="Web-{4F0A18F5-37DE-A90D-38AB-26C5DDDED599}" dt="2024-03-22T13:51:43.759" v="6"/>
          <ac:picMkLst>
            <pc:docMk/>
            <pc:sldMk cId="3304960622" sldId="365"/>
            <ac:picMk id="137" creationId="{00000000-0000-0000-0000-000000000000}"/>
          </ac:picMkLst>
        </pc:picChg>
        <pc:picChg chg="del">
          <ac:chgData name="Julia MEYER-EXTERNE" userId="S::julia.meyer.ext@montreal.ca::cdc9926d-b894-43b6-9f4e-382403e373b9" providerId="AD" clId="Web-{4F0A18F5-37DE-A90D-38AB-26C5DDDED599}" dt="2024-03-22T13:53:22.135" v="26"/>
          <ac:picMkLst>
            <pc:docMk/>
            <pc:sldMk cId="3304960622" sldId="365"/>
            <ac:picMk id="139" creationId="{00000000-0000-0000-0000-000000000000}"/>
          </ac:picMkLst>
        </pc:picChg>
      </pc:sldChg>
      <pc:sldChg chg="addSp delSp modSp add">
        <pc:chgData name="Julia MEYER-EXTERNE" userId="S::julia.meyer.ext@montreal.ca::cdc9926d-b894-43b6-9f4e-382403e373b9" providerId="AD" clId="Web-{4F0A18F5-37DE-A90D-38AB-26C5DDDED599}" dt="2024-03-22T20:17:11.794" v="1308" actId="20577"/>
        <pc:sldMkLst>
          <pc:docMk/>
          <pc:sldMk cId="742242393" sldId="366"/>
        </pc:sldMkLst>
        <pc:spChg chg="del">
          <ac:chgData name="Julia MEYER-EXTERNE" userId="S::julia.meyer.ext@montreal.ca::cdc9926d-b894-43b6-9f4e-382403e373b9" providerId="AD" clId="Web-{4F0A18F5-37DE-A90D-38AB-26C5DDDED599}" dt="2024-03-22T13:52:23.337" v="9"/>
          <ac:spMkLst>
            <pc:docMk/>
            <pc:sldMk cId="742242393" sldId="366"/>
            <ac:spMk id="2" creationId="{75505839-E424-07A7-7B86-C5F9D9CE3158}"/>
          </ac:spMkLst>
        </pc:spChg>
        <pc:spChg chg="add del mod">
          <ac:chgData name="Julia MEYER-EXTERNE" userId="S::julia.meyer.ext@montreal.ca::cdc9926d-b894-43b6-9f4e-382403e373b9" providerId="AD" clId="Web-{4F0A18F5-37DE-A90D-38AB-26C5DDDED599}" dt="2024-03-22T19:52:47.129" v="823"/>
          <ac:spMkLst>
            <pc:docMk/>
            <pc:sldMk cId="742242393" sldId="366"/>
            <ac:spMk id="3" creationId="{147AE88B-3DBE-CA4E-26C4-441A690D59F4}"/>
          </ac:spMkLst>
        </pc:spChg>
        <pc:spChg chg="add mod">
          <ac:chgData name="Julia MEYER-EXTERNE" userId="S::julia.meyer.ext@montreal.ca::cdc9926d-b894-43b6-9f4e-382403e373b9" providerId="AD" clId="Web-{4F0A18F5-37DE-A90D-38AB-26C5DDDED599}" dt="2024-03-22T14:00:52.265" v="67" actId="20577"/>
          <ac:spMkLst>
            <pc:docMk/>
            <pc:sldMk cId="742242393" sldId="366"/>
            <ac:spMk id="4" creationId="{CB6C76EB-1A91-BD25-8918-F6B3B0B31585}"/>
          </ac:spMkLst>
        </pc:spChg>
        <pc:spChg chg="add mod">
          <ac:chgData name="Julia MEYER-EXTERNE" userId="S::julia.meyer.ext@montreal.ca::cdc9926d-b894-43b6-9f4e-382403e373b9" providerId="AD" clId="Web-{4F0A18F5-37DE-A90D-38AB-26C5DDDED599}" dt="2024-03-22T19:51:53.958" v="802" actId="1076"/>
          <ac:spMkLst>
            <pc:docMk/>
            <pc:sldMk cId="742242393" sldId="366"/>
            <ac:spMk id="5" creationId="{3783D040-09BA-55A9-F09A-BDA8A182A320}"/>
          </ac:spMkLst>
        </pc:spChg>
        <pc:spChg chg="del mod">
          <ac:chgData name="Julia MEYER-EXTERNE" userId="S::julia.meyer.ext@montreal.ca::cdc9926d-b894-43b6-9f4e-382403e373b9" providerId="AD" clId="Web-{4F0A18F5-37DE-A90D-38AB-26C5DDDED599}" dt="2024-03-22T19:52:45.239" v="822"/>
          <ac:spMkLst>
            <pc:docMk/>
            <pc:sldMk cId="742242393" sldId="366"/>
            <ac:spMk id="625" creationId="{00000000-0000-0000-0000-000000000000}"/>
          </ac:spMkLst>
        </pc:spChg>
        <pc:spChg chg="mod">
          <ac:chgData name="Julia MEYER-EXTERNE" userId="S::julia.meyer.ext@montreal.ca::cdc9926d-b894-43b6-9f4e-382403e373b9" providerId="AD" clId="Web-{4F0A18F5-37DE-A90D-38AB-26C5DDDED599}" dt="2024-03-22T20:17:11.794" v="1308" actId="20577"/>
          <ac:spMkLst>
            <pc:docMk/>
            <pc:sldMk cId="742242393" sldId="366"/>
            <ac:spMk id="626" creationId="{00000000-0000-0000-0000-000000000000}"/>
          </ac:spMkLst>
        </pc:spChg>
        <pc:picChg chg="mod modCrop">
          <ac:chgData name="Julia MEYER-EXTERNE" userId="S::julia.meyer.ext@montreal.ca::cdc9926d-b894-43b6-9f4e-382403e373b9" providerId="AD" clId="Web-{4F0A18F5-37DE-A90D-38AB-26C5DDDED599}" dt="2024-03-22T20:01:35.731" v="932" actId="1076"/>
          <ac:picMkLst>
            <pc:docMk/>
            <pc:sldMk cId="742242393" sldId="366"/>
            <ac:picMk id="627" creationId="{00000000-0000-0000-0000-000000000000}"/>
          </ac:picMkLst>
        </pc:picChg>
      </pc:sldChg>
      <pc:sldChg chg="add del replId">
        <pc:chgData name="Julia MEYER-EXTERNE" userId="S::julia.meyer.ext@montreal.ca::cdc9926d-b894-43b6-9f4e-382403e373b9" providerId="AD" clId="Web-{4F0A18F5-37DE-A90D-38AB-26C5DDDED599}" dt="2024-03-22T19:56:50.079" v="855"/>
        <pc:sldMkLst>
          <pc:docMk/>
          <pc:sldMk cId="906079202" sldId="367"/>
        </pc:sldMkLst>
      </pc:sldChg>
      <pc:sldChg chg="add del replId">
        <pc:chgData name="Julia MEYER-EXTERNE" userId="S::julia.meyer.ext@montreal.ca::cdc9926d-b894-43b6-9f4e-382403e373b9" providerId="AD" clId="Web-{4F0A18F5-37DE-A90D-38AB-26C5DDDED599}" dt="2024-03-22T19:56:42.438" v="853"/>
        <pc:sldMkLst>
          <pc:docMk/>
          <pc:sldMk cId="3325637070" sldId="367"/>
        </pc:sldMkLst>
      </pc:sldChg>
      <pc:sldChg chg="addSp modSp del">
        <pc:chgData name="Julia MEYER-EXTERNE" userId="S::julia.meyer.ext@montreal.ca::cdc9926d-b894-43b6-9f4e-382403e373b9" providerId="AD" clId="Web-{4F0A18F5-37DE-A90D-38AB-26C5DDDED599}" dt="2024-03-22T15:40:09.758" v="549"/>
        <pc:sldMkLst>
          <pc:docMk/>
          <pc:sldMk cId="3999294161" sldId="367"/>
        </pc:sldMkLst>
        <pc:spChg chg="add mod">
          <ac:chgData name="Julia MEYER-EXTERNE" userId="S::julia.meyer.ext@montreal.ca::cdc9926d-b894-43b6-9f4e-382403e373b9" providerId="AD" clId="Web-{4F0A18F5-37DE-A90D-38AB-26C5DDDED599}" dt="2024-03-22T15:24:39.180" v="366" actId="20577"/>
          <ac:spMkLst>
            <pc:docMk/>
            <pc:sldMk cId="3999294161" sldId="367"/>
            <ac:spMk id="6" creationId="{E2C8F218-5CEE-EC38-AD94-9E5CBFBCB087}"/>
          </ac:spMkLst>
        </pc:spChg>
        <pc:spChg chg="add mod">
          <ac:chgData name="Julia MEYER-EXTERNE" userId="S::julia.meyer.ext@montreal.ca::cdc9926d-b894-43b6-9f4e-382403e373b9" providerId="AD" clId="Web-{4F0A18F5-37DE-A90D-38AB-26C5DDDED599}" dt="2024-03-22T15:25:53.648" v="388" actId="20577"/>
          <ac:spMkLst>
            <pc:docMk/>
            <pc:sldMk cId="3999294161" sldId="367"/>
            <ac:spMk id="10" creationId="{589D8E6A-AC09-74B6-8954-A477987F6DF7}"/>
          </ac:spMkLst>
        </pc:spChg>
      </pc:sldChg>
      <pc:sldChg chg="add del replId">
        <pc:chgData name="Julia MEYER-EXTERNE" userId="S::julia.meyer.ext@montreal.ca::cdc9926d-b894-43b6-9f4e-382403e373b9" providerId="AD" clId="Web-{4F0A18F5-37DE-A90D-38AB-26C5DDDED599}" dt="2024-03-22T19:56:40.704" v="852"/>
        <pc:sldMkLst>
          <pc:docMk/>
          <pc:sldMk cId="1860901383" sldId="368"/>
        </pc:sldMkLst>
      </pc:sldChg>
    </pc:docChg>
  </pc:docChgLst>
  <pc:docChgLst>
    <pc:chgData name="Julia MEYER-EXTERNE" userId="S::julia.meyer.ext@montreal.ca::cdc9926d-b894-43b6-9f4e-382403e373b9" providerId="AD" clId="Web-{47BA0C54-370C-2488-3B61-81C100A61607}"/>
    <pc:docChg chg="modSld">
      <pc:chgData name="Julia MEYER-EXTERNE" userId="S::julia.meyer.ext@montreal.ca::cdc9926d-b894-43b6-9f4e-382403e373b9" providerId="AD" clId="Web-{47BA0C54-370C-2488-3B61-81C100A61607}" dt="2024-02-22T15:46:30.321" v="48" actId="1076"/>
      <pc:docMkLst>
        <pc:docMk/>
      </pc:docMkLst>
      <pc:sldChg chg="modSp">
        <pc:chgData name="Julia MEYER-EXTERNE" userId="S::julia.meyer.ext@montreal.ca::cdc9926d-b894-43b6-9f4e-382403e373b9" providerId="AD" clId="Web-{47BA0C54-370C-2488-3B61-81C100A61607}" dt="2024-02-22T15:42:04.943" v="3" actId="20577"/>
        <pc:sldMkLst>
          <pc:docMk/>
          <pc:sldMk cId="0" sldId="264"/>
        </pc:sldMkLst>
        <pc:spChg chg="mod">
          <ac:chgData name="Julia MEYER-EXTERNE" userId="S::julia.meyer.ext@montreal.ca::cdc9926d-b894-43b6-9f4e-382403e373b9" providerId="AD" clId="Web-{47BA0C54-370C-2488-3B61-81C100A61607}" dt="2024-02-22T15:42:04.943" v="3" actId="20577"/>
          <ac:spMkLst>
            <pc:docMk/>
            <pc:sldMk cId="0" sldId="264"/>
            <ac:spMk id="4" creationId="{6D0D7549-8C83-17C1-6287-01FE5C71FE18}"/>
          </ac:spMkLst>
        </pc:spChg>
      </pc:sldChg>
      <pc:sldChg chg="addSp delSp modSp">
        <pc:chgData name="Julia MEYER-EXTERNE" userId="S::julia.meyer.ext@montreal.ca::cdc9926d-b894-43b6-9f4e-382403e373b9" providerId="AD" clId="Web-{47BA0C54-370C-2488-3B61-81C100A61607}" dt="2024-02-22T15:46:30.321" v="48" actId="1076"/>
        <pc:sldMkLst>
          <pc:docMk/>
          <pc:sldMk cId="949201219" sldId="287"/>
        </pc:sldMkLst>
        <pc:spChg chg="del">
          <ac:chgData name="Julia MEYER-EXTERNE" userId="S::julia.meyer.ext@montreal.ca::cdc9926d-b894-43b6-9f4e-382403e373b9" providerId="AD" clId="Web-{47BA0C54-370C-2488-3B61-81C100A61607}" dt="2024-02-22T15:44:44.507" v="12"/>
          <ac:spMkLst>
            <pc:docMk/>
            <pc:sldMk cId="949201219" sldId="287"/>
            <ac:spMk id="9" creationId="{2CD3236E-4DD0-15D1-46F8-E843F9CCB772}"/>
          </ac:spMkLst>
        </pc:spChg>
        <pc:picChg chg="add del mod">
          <ac:chgData name="Julia MEYER-EXTERNE" userId="S::julia.meyer.ext@montreal.ca::cdc9926d-b894-43b6-9f4e-382403e373b9" providerId="AD" clId="Web-{47BA0C54-370C-2488-3B61-81C100A61607}" dt="2024-02-22T15:45:29.149" v="26"/>
          <ac:picMkLst>
            <pc:docMk/>
            <pc:sldMk cId="949201219" sldId="287"/>
            <ac:picMk id="2" creationId="{E9C8F63C-4FA9-7472-E158-16782B5143BC}"/>
          </ac:picMkLst>
        </pc:picChg>
        <pc:picChg chg="add mod modCrop">
          <ac:chgData name="Julia MEYER-EXTERNE" userId="S::julia.meyer.ext@montreal.ca::cdc9926d-b894-43b6-9f4e-382403e373b9" providerId="AD" clId="Web-{47BA0C54-370C-2488-3B61-81C100A61607}" dt="2024-02-22T15:46:25.681" v="46" actId="1076"/>
          <ac:picMkLst>
            <pc:docMk/>
            <pc:sldMk cId="949201219" sldId="287"/>
            <ac:picMk id="3" creationId="{9CF6A3FA-2CDF-01BE-3EB6-1D8F4896A502}"/>
          </ac:picMkLst>
        </pc:picChg>
        <pc:picChg chg="add mod modCrop">
          <ac:chgData name="Julia MEYER-EXTERNE" userId="S::julia.meyer.ext@montreal.ca::cdc9926d-b894-43b6-9f4e-382403e373b9" providerId="AD" clId="Web-{47BA0C54-370C-2488-3B61-81C100A61607}" dt="2024-02-22T15:46:30.321" v="48" actId="1076"/>
          <ac:picMkLst>
            <pc:docMk/>
            <pc:sldMk cId="949201219" sldId="287"/>
            <ac:picMk id="4" creationId="{B839BD74-2012-56FB-C0AC-B258351394A7}"/>
          </ac:picMkLst>
        </pc:picChg>
        <pc:picChg chg="del">
          <ac:chgData name="Julia MEYER-EXTERNE" userId="S::julia.meyer.ext@montreal.ca::cdc9926d-b894-43b6-9f4e-382403e373b9" providerId="AD" clId="Web-{47BA0C54-370C-2488-3B61-81C100A61607}" dt="2024-02-22T15:44:00.648" v="5"/>
          <ac:picMkLst>
            <pc:docMk/>
            <pc:sldMk cId="949201219" sldId="287"/>
            <ac:picMk id="5" creationId="{10C63F4D-BFAA-7FB2-0208-810AB16EF72A}"/>
          </ac:picMkLst>
        </pc:picChg>
        <pc:picChg chg="del mod">
          <ac:chgData name="Julia MEYER-EXTERNE" userId="S::julia.meyer.ext@montreal.ca::cdc9926d-b894-43b6-9f4e-382403e373b9" providerId="AD" clId="Web-{47BA0C54-370C-2488-3B61-81C100A61607}" dt="2024-02-22T15:44:08.523" v="9"/>
          <ac:picMkLst>
            <pc:docMk/>
            <pc:sldMk cId="949201219" sldId="287"/>
            <ac:picMk id="7" creationId="{B0F703ED-5E06-1A28-27B2-46E43B860BF2}"/>
          </ac:picMkLst>
        </pc:picChg>
      </pc:sldChg>
      <pc:sldChg chg="modSp">
        <pc:chgData name="Julia MEYER-EXTERNE" userId="S::julia.meyer.ext@montreal.ca::cdc9926d-b894-43b6-9f4e-382403e373b9" providerId="AD" clId="Web-{47BA0C54-370C-2488-3B61-81C100A61607}" dt="2024-02-22T15:42:30.709" v="4" actId="1076"/>
        <pc:sldMkLst>
          <pc:docMk/>
          <pc:sldMk cId="872219731" sldId="355"/>
        </pc:sldMkLst>
        <pc:spChg chg="mod">
          <ac:chgData name="Julia MEYER-EXTERNE" userId="S::julia.meyer.ext@montreal.ca::cdc9926d-b894-43b6-9f4e-382403e373b9" providerId="AD" clId="Web-{47BA0C54-370C-2488-3B61-81C100A61607}" dt="2024-02-22T15:42:30.709" v="4" actId="1076"/>
          <ac:spMkLst>
            <pc:docMk/>
            <pc:sldMk cId="872219731" sldId="355"/>
            <ac:spMk id="6" creationId="{6984CB41-734E-E109-1189-A56A7C213831}"/>
          </ac:spMkLst>
        </pc:spChg>
      </pc:sldChg>
    </pc:docChg>
  </pc:docChgLst>
  <pc:docChgLst>
    <pc:chgData name="Charles-Etienne FERLAND-EXTERNE" userId="S::charles-etienne.ferland.ext@montreal.ca::a461e9b5-f557-4a4c-81e3-75655c801a34" providerId="AD" clId="Web-{D9A84BF3-A22A-C149-522E-4285336AD467}"/>
    <pc:docChg chg="mod modSld sldOrd">
      <pc:chgData name="Charles-Etienne FERLAND-EXTERNE" userId="S::charles-etienne.ferland.ext@montreal.ca::a461e9b5-f557-4a4c-81e3-75655c801a34" providerId="AD" clId="Web-{D9A84BF3-A22A-C149-522E-4285336AD467}" dt="2024-03-07T20:37:40.596" v="865" actId="20577"/>
      <pc:docMkLst>
        <pc:docMk/>
      </pc:docMkLst>
      <pc:sldChg chg="modSp">
        <pc:chgData name="Charles-Etienne FERLAND-EXTERNE" userId="S::charles-etienne.ferland.ext@montreal.ca::a461e9b5-f557-4a4c-81e3-75655c801a34" providerId="AD" clId="Web-{D9A84BF3-A22A-C149-522E-4285336AD467}" dt="2024-03-07T19:55:27.540" v="221" actId="20577"/>
        <pc:sldMkLst>
          <pc:docMk/>
          <pc:sldMk cId="0" sldId="260"/>
        </pc:sldMkLst>
        <pc:spChg chg="mod">
          <ac:chgData name="Charles-Etienne FERLAND-EXTERNE" userId="S::charles-etienne.ferland.ext@montreal.ca::a461e9b5-f557-4a4c-81e3-75655c801a34" providerId="AD" clId="Web-{D9A84BF3-A22A-C149-522E-4285336AD467}" dt="2024-03-07T19:55:27.540" v="221" actId="20577"/>
          <ac:spMkLst>
            <pc:docMk/>
            <pc:sldMk cId="0" sldId="260"/>
            <ac:spMk id="2" creationId="{89F3C199-6D62-EA64-A5A5-4F4405F20BB1}"/>
          </ac:spMkLst>
        </pc:spChg>
        <pc:spChg chg="mod">
          <ac:chgData name="Charles-Etienne FERLAND-EXTERNE" userId="S::charles-etienne.ferland.ext@montreal.ca::a461e9b5-f557-4a4c-81e3-75655c801a34" providerId="AD" clId="Web-{D9A84BF3-A22A-C149-522E-4285336AD467}" dt="2024-03-07T19:49:46.159" v="92" actId="14100"/>
          <ac:spMkLst>
            <pc:docMk/>
            <pc:sldMk cId="0" sldId="260"/>
            <ac:spMk id="113" creationId="{00000000-0000-0000-0000-000000000000}"/>
          </ac:spMkLst>
        </pc:spChg>
      </pc:sldChg>
      <pc:sldChg chg="addSp delSp modSp addAnim modNotes">
        <pc:chgData name="Charles-Etienne FERLAND-EXTERNE" userId="S::charles-etienne.ferland.ext@montreal.ca::a461e9b5-f557-4a4c-81e3-75655c801a34" providerId="AD" clId="Web-{D9A84BF3-A22A-C149-522E-4285336AD467}" dt="2024-03-07T19:58:00.948" v="318" actId="20577"/>
        <pc:sldMkLst>
          <pc:docMk/>
          <pc:sldMk cId="0" sldId="261"/>
        </pc:sldMkLst>
        <pc:spChg chg="del mod">
          <ac:chgData name="Charles-Etienne FERLAND-EXTERNE" userId="S::charles-etienne.ferland.ext@montreal.ca::a461e9b5-f557-4a4c-81e3-75655c801a34" providerId="AD" clId="Web-{D9A84BF3-A22A-C149-522E-4285336AD467}" dt="2024-03-07T19:50:36.316" v="127"/>
          <ac:spMkLst>
            <pc:docMk/>
            <pc:sldMk cId="0" sldId="261"/>
            <ac:spMk id="3" creationId="{A371BFCC-2892-36FD-D351-EA6CFFC19B9C}"/>
          </ac:spMkLst>
        </pc:spChg>
        <pc:spChg chg="add mod">
          <ac:chgData name="Charles-Etienne FERLAND-EXTERNE" userId="S::charles-etienne.ferland.ext@montreal.ca::a461e9b5-f557-4a4c-81e3-75655c801a34" providerId="AD" clId="Web-{D9A84BF3-A22A-C149-522E-4285336AD467}" dt="2024-03-07T19:52:44.725" v="152" actId="14100"/>
          <ac:spMkLst>
            <pc:docMk/>
            <pc:sldMk cId="0" sldId="261"/>
            <ac:spMk id="4" creationId="{EA2C6C6E-9CF6-40ED-42D1-F153DABEA332}"/>
          </ac:spMkLst>
        </pc:spChg>
        <pc:spChg chg="add mod">
          <ac:chgData name="Charles-Etienne FERLAND-EXTERNE" userId="S::charles-etienne.ferland.ext@montreal.ca::a461e9b5-f557-4a4c-81e3-75655c801a34" providerId="AD" clId="Web-{D9A84BF3-A22A-C149-522E-4285336AD467}" dt="2024-03-07T19:56:52.416" v="309" actId="20577"/>
          <ac:spMkLst>
            <pc:docMk/>
            <pc:sldMk cId="0" sldId="261"/>
            <ac:spMk id="6" creationId="{6EB6CC4D-598F-B784-85EC-C44625DB19AE}"/>
          </ac:spMkLst>
        </pc:spChg>
        <pc:spChg chg="add mod">
          <ac:chgData name="Charles-Etienne FERLAND-EXTERNE" userId="S::charles-etienne.ferland.ext@montreal.ca::a461e9b5-f557-4a4c-81e3-75655c801a34" providerId="AD" clId="Web-{D9A84BF3-A22A-C149-522E-4285336AD467}" dt="2024-03-07T19:58:00.948" v="318" actId="20577"/>
          <ac:spMkLst>
            <pc:docMk/>
            <pc:sldMk cId="0" sldId="261"/>
            <ac:spMk id="8" creationId="{30E8A885-621E-EAA7-5FC8-45D4CE002CD9}"/>
          </ac:spMkLst>
        </pc:spChg>
        <pc:spChg chg="add">
          <ac:chgData name="Charles-Etienne FERLAND-EXTERNE" userId="S::charles-etienne.ferland.ext@montreal.ca::a461e9b5-f557-4a4c-81e3-75655c801a34" providerId="AD" clId="Web-{D9A84BF3-A22A-C149-522E-4285336AD467}" dt="2024-03-07T19:56:08.853" v="232"/>
          <ac:spMkLst>
            <pc:docMk/>
            <pc:sldMk cId="0" sldId="261"/>
            <ac:spMk id="12" creationId="{FB259779-9270-AEDB-7FD1-23F58AB9FC6B}"/>
          </ac:spMkLst>
        </pc:spChg>
        <pc:spChg chg="add del mod">
          <ac:chgData name="Charles-Etienne FERLAND-EXTERNE" userId="S::charles-etienne.ferland.ext@montreal.ca::a461e9b5-f557-4a4c-81e3-75655c801a34" providerId="AD" clId="Web-{D9A84BF3-A22A-C149-522E-4285336AD467}" dt="2024-03-07T19:50:11.582" v="109"/>
          <ac:spMkLst>
            <pc:docMk/>
            <pc:sldMk cId="0" sldId="261"/>
            <ac:spMk id="125" creationId="{00000000-0000-0000-0000-000000000000}"/>
          </ac:spMkLst>
        </pc:spChg>
        <pc:spChg chg="add del mod">
          <ac:chgData name="Charles-Etienne FERLAND-EXTERNE" userId="S::charles-etienne.ferland.ext@montreal.ca::a461e9b5-f557-4a4c-81e3-75655c801a34" providerId="AD" clId="Web-{D9A84BF3-A22A-C149-522E-4285336AD467}" dt="2024-03-07T19:53:26.710" v="188"/>
          <ac:spMkLst>
            <pc:docMk/>
            <pc:sldMk cId="0" sldId="261"/>
            <ac:spMk id="126" creationId="{00000000-0000-0000-0000-000000000000}"/>
          </ac:spMkLst>
        </pc:spChg>
        <pc:spChg chg="mod">
          <ac:chgData name="Charles-Etienne FERLAND-EXTERNE" userId="S::charles-etienne.ferland.ext@montreal.ca::a461e9b5-f557-4a4c-81e3-75655c801a34" providerId="AD" clId="Web-{D9A84BF3-A22A-C149-522E-4285336AD467}" dt="2024-03-07T19:50:09.519" v="97"/>
          <ac:spMkLst>
            <pc:docMk/>
            <pc:sldMk cId="0" sldId="261"/>
            <ac:spMk id="127" creationId="{00000000-0000-0000-0000-000000000000}"/>
          </ac:spMkLst>
        </pc:spChg>
        <pc:spChg chg="del mod">
          <ac:chgData name="Charles-Etienne FERLAND-EXTERNE" userId="S::charles-etienne.ferland.ext@montreal.ca::a461e9b5-f557-4a4c-81e3-75655c801a34" providerId="AD" clId="Web-{D9A84BF3-A22A-C149-522E-4285336AD467}" dt="2024-03-07T19:53:28.694" v="189"/>
          <ac:spMkLst>
            <pc:docMk/>
            <pc:sldMk cId="0" sldId="261"/>
            <ac:spMk id="128" creationId="{00000000-0000-0000-0000-000000000000}"/>
          </ac:spMkLst>
        </pc:spChg>
        <pc:spChg chg="mod">
          <ac:chgData name="Charles-Etienne FERLAND-EXTERNE" userId="S::charles-etienne.ferland.ext@montreal.ca::a461e9b5-f557-4a4c-81e3-75655c801a34" providerId="AD" clId="Web-{D9A84BF3-A22A-C149-522E-4285336AD467}" dt="2024-03-07T19:50:09.519" v="99"/>
          <ac:spMkLst>
            <pc:docMk/>
            <pc:sldMk cId="0" sldId="261"/>
            <ac:spMk id="130" creationId="{00000000-0000-0000-0000-000000000000}"/>
          </ac:spMkLst>
        </pc:spChg>
        <pc:spChg chg="mod">
          <ac:chgData name="Charles-Etienne FERLAND-EXTERNE" userId="S::charles-etienne.ferland.ext@montreal.ca::a461e9b5-f557-4a4c-81e3-75655c801a34" providerId="AD" clId="Web-{D9A84BF3-A22A-C149-522E-4285336AD467}" dt="2024-03-07T19:50:09.519" v="100"/>
          <ac:spMkLst>
            <pc:docMk/>
            <pc:sldMk cId="0" sldId="261"/>
            <ac:spMk id="131" creationId="{00000000-0000-0000-0000-000000000000}"/>
          </ac:spMkLst>
        </pc:spChg>
        <pc:spChg chg="mod">
          <ac:chgData name="Charles-Etienne FERLAND-EXTERNE" userId="S::charles-etienne.ferland.ext@montreal.ca::a461e9b5-f557-4a4c-81e3-75655c801a34" providerId="AD" clId="Web-{D9A84BF3-A22A-C149-522E-4285336AD467}" dt="2024-03-07T19:50:09.519" v="101"/>
          <ac:spMkLst>
            <pc:docMk/>
            <pc:sldMk cId="0" sldId="261"/>
            <ac:spMk id="132" creationId="{00000000-0000-0000-0000-000000000000}"/>
          </ac:spMkLst>
        </pc:spChg>
        <pc:spChg chg="del mod">
          <ac:chgData name="Charles-Etienne FERLAND-EXTERNE" userId="S::charles-etienne.ferland.ext@montreal.ca::a461e9b5-f557-4a4c-81e3-75655c801a34" providerId="AD" clId="Web-{D9A84BF3-A22A-C149-522E-4285336AD467}" dt="2024-03-07T19:50:13.988" v="110"/>
          <ac:spMkLst>
            <pc:docMk/>
            <pc:sldMk cId="0" sldId="261"/>
            <ac:spMk id="133" creationId="{00000000-0000-0000-0000-000000000000}"/>
          </ac:spMkLst>
        </pc:spChg>
        <pc:spChg chg="del mod">
          <ac:chgData name="Charles-Etienne FERLAND-EXTERNE" userId="S::charles-etienne.ferland.ext@montreal.ca::a461e9b5-f557-4a4c-81e3-75655c801a34" providerId="AD" clId="Web-{D9A84BF3-A22A-C149-522E-4285336AD467}" dt="2024-03-07T19:51:35.130" v="131"/>
          <ac:spMkLst>
            <pc:docMk/>
            <pc:sldMk cId="0" sldId="261"/>
            <ac:spMk id="134" creationId="{00000000-0000-0000-0000-000000000000}"/>
          </ac:spMkLst>
        </pc:spChg>
        <pc:spChg chg="del mod">
          <ac:chgData name="Charles-Etienne FERLAND-EXTERNE" userId="S::charles-etienne.ferland.ext@montreal.ca::a461e9b5-f557-4a4c-81e3-75655c801a34" providerId="AD" clId="Web-{D9A84BF3-A22A-C149-522E-4285336AD467}" dt="2024-03-07T19:52:59.553" v="161"/>
          <ac:spMkLst>
            <pc:docMk/>
            <pc:sldMk cId="0" sldId="261"/>
            <ac:spMk id="135" creationId="{00000000-0000-0000-0000-000000000000}"/>
          </ac:spMkLst>
        </pc:spChg>
        <pc:spChg chg="del mod">
          <ac:chgData name="Charles-Etienne FERLAND-EXTERNE" userId="S::charles-etienne.ferland.ext@montreal.ca::a461e9b5-f557-4a4c-81e3-75655c801a34" providerId="AD" clId="Web-{D9A84BF3-A22A-C149-522E-4285336AD467}" dt="2024-03-07T19:56:38.510" v="271"/>
          <ac:spMkLst>
            <pc:docMk/>
            <pc:sldMk cId="0" sldId="261"/>
            <ac:spMk id="136" creationId="{00000000-0000-0000-0000-000000000000}"/>
          </ac:spMkLst>
        </pc:spChg>
        <pc:spChg chg="del mod">
          <ac:chgData name="Charles-Etienne FERLAND-EXTERNE" userId="S::charles-etienne.ferland.ext@montreal.ca::a461e9b5-f557-4a4c-81e3-75655c801a34" providerId="AD" clId="Web-{D9A84BF3-A22A-C149-522E-4285336AD467}" dt="2024-03-07T19:52:59.553" v="160"/>
          <ac:spMkLst>
            <pc:docMk/>
            <pc:sldMk cId="0" sldId="261"/>
            <ac:spMk id="137" creationId="{00000000-0000-0000-0000-000000000000}"/>
          </ac:spMkLst>
        </pc:spChg>
        <pc:spChg chg="mod">
          <ac:chgData name="Charles-Etienne FERLAND-EXTERNE" userId="S::charles-etienne.ferland.ext@montreal.ca::a461e9b5-f557-4a4c-81e3-75655c801a34" providerId="AD" clId="Web-{D9A84BF3-A22A-C149-522E-4285336AD467}" dt="2024-03-07T19:50:09.519" v="107"/>
          <ac:spMkLst>
            <pc:docMk/>
            <pc:sldMk cId="0" sldId="261"/>
            <ac:spMk id="138" creationId="{00000000-0000-0000-0000-000000000000}"/>
          </ac:spMkLst>
        </pc:spChg>
        <pc:grpChg chg="del">
          <ac:chgData name="Charles-Etienne FERLAND-EXTERNE" userId="S::charles-etienne.ferland.ext@montreal.ca::a461e9b5-f557-4a4c-81e3-75655c801a34" providerId="AD" clId="Web-{D9A84BF3-A22A-C149-522E-4285336AD467}" dt="2024-03-07T19:53:39.460" v="203"/>
          <ac:grpSpMkLst>
            <pc:docMk/>
            <pc:sldMk cId="0" sldId="261"/>
            <ac:grpSpMk id="129" creationId="{00000000-0000-0000-0000-000000000000}"/>
          </ac:grpSpMkLst>
        </pc:grpChg>
        <pc:picChg chg="add">
          <ac:chgData name="Charles-Etienne FERLAND-EXTERNE" userId="S::charles-etienne.ferland.ext@montreal.ca::a461e9b5-f557-4a4c-81e3-75655c801a34" providerId="AD" clId="Web-{D9A84BF3-A22A-C149-522E-4285336AD467}" dt="2024-03-07T19:56:08.744" v="231"/>
          <ac:picMkLst>
            <pc:docMk/>
            <pc:sldMk cId="0" sldId="261"/>
            <ac:picMk id="10" creationId="{F13E5974-5262-9CA5-F374-97734FCF84BB}"/>
          </ac:picMkLst>
        </pc:picChg>
      </pc:sldChg>
      <pc:sldChg chg="delSp modSp">
        <pc:chgData name="Charles-Etienne FERLAND-EXTERNE" userId="S::charles-etienne.ferland.ext@montreal.ca::a461e9b5-f557-4a4c-81e3-75655c801a34" providerId="AD" clId="Web-{D9A84BF3-A22A-C149-522E-4285336AD467}" dt="2024-03-07T20:36:57.579" v="861" actId="1076"/>
        <pc:sldMkLst>
          <pc:docMk/>
          <pc:sldMk cId="0" sldId="264"/>
        </pc:sldMkLst>
        <pc:spChg chg="mod">
          <ac:chgData name="Charles-Etienne FERLAND-EXTERNE" userId="S::charles-etienne.ferland.ext@montreal.ca::a461e9b5-f557-4a4c-81e3-75655c801a34" providerId="AD" clId="Web-{D9A84BF3-A22A-C149-522E-4285336AD467}" dt="2024-03-07T20:36:51.329" v="860" actId="1076"/>
          <ac:spMkLst>
            <pc:docMk/>
            <pc:sldMk cId="0" sldId="264"/>
            <ac:spMk id="3" creationId="{25D28344-BCFD-5E09-8FC4-474988241A4E}"/>
          </ac:spMkLst>
        </pc:spChg>
        <pc:spChg chg="mod">
          <ac:chgData name="Charles-Etienne FERLAND-EXTERNE" userId="S::charles-etienne.ferland.ext@montreal.ca::a461e9b5-f557-4a4c-81e3-75655c801a34" providerId="AD" clId="Web-{D9A84BF3-A22A-C149-522E-4285336AD467}" dt="2024-03-07T20:36:13.969" v="850" actId="20577"/>
          <ac:spMkLst>
            <pc:docMk/>
            <pc:sldMk cId="0" sldId="264"/>
            <ac:spMk id="4" creationId="{6D0D7549-8C83-17C1-6287-01FE5C71FE18}"/>
          </ac:spMkLst>
        </pc:spChg>
        <pc:graphicFrameChg chg="mod modGraphic">
          <ac:chgData name="Charles-Etienne FERLAND-EXTERNE" userId="S::charles-etienne.ferland.ext@montreal.ca::a461e9b5-f557-4a4c-81e3-75655c801a34" providerId="AD" clId="Web-{D9A84BF3-A22A-C149-522E-4285336AD467}" dt="2024-03-07T20:36:57.579" v="861" actId="1076"/>
          <ac:graphicFrameMkLst>
            <pc:docMk/>
            <pc:sldMk cId="0" sldId="264"/>
            <ac:graphicFrameMk id="192" creationId="{00000000-0000-0000-0000-000000000000}"/>
          </ac:graphicFrameMkLst>
        </pc:graphicFrameChg>
        <pc:picChg chg="del">
          <ac:chgData name="Charles-Etienne FERLAND-EXTERNE" userId="S::charles-etienne.ferland.ext@montreal.ca::a461e9b5-f557-4a4c-81e3-75655c801a34" providerId="AD" clId="Web-{D9A84BF3-A22A-C149-522E-4285336AD467}" dt="2024-03-07T20:32:35.278" v="818"/>
          <ac:picMkLst>
            <pc:docMk/>
            <pc:sldMk cId="0" sldId="264"/>
            <ac:picMk id="193" creationId="{00000000-0000-0000-0000-000000000000}"/>
          </ac:picMkLst>
        </pc:picChg>
        <pc:picChg chg="del">
          <ac:chgData name="Charles-Etienne FERLAND-EXTERNE" userId="S::charles-etienne.ferland.ext@montreal.ca::a461e9b5-f557-4a4c-81e3-75655c801a34" providerId="AD" clId="Web-{D9A84BF3-A22A-C149-522E-4285336AD467}" dt="2024-03-07T20:32:35.278" v="817"/>
          <ac:picMkLst>
            <pc:docMk/>
            <pc:sldMk cId="0" sldId="264"/>
            <ac:picMk id="194" creationId="{00000000-0000-0000-0000-000000000000}"/>
          </ac:picMkLst>
        </pc:picChg>
      </pc:sldChg>
      <pc:sldChg chg="ord modCm">
        <pc:chgData name="Charles-Etienne FERLAND-EXTERNE" userId="S::charles-etienne.ferland.ext@montreal.ca::a461e9b5-f557-4a4c-81e3-75655c801a34" providerId="AD" clId="Web-{D9A84BF3-A22A-C149-522E-4285336AD467}" dt="2024-03-07T19:42:52.950" v="87"/>
        <pc:sldMkLst>
          <pc:docMk/>
          <pc:sldMk cId="836495809" sldId="283"/>
        </pc:sldMkLst>
        <pc:extLst>
          <p:ext xmlns:p="http://schemas.openxmlformats.org/presentationml/2006/main" uri="{D6D511B9-2390-475A-947B-AFAB55BFBCF1}">
            <pc226:cmChg xmlns:pc226="http://schemas.microsoft.com/office/powerpoint/2022/06/main/command" chg="mod modRxn">
              <pc226:chgData name="Charles-Etienne FERLAND-EXTERNE" userId="S::charles-etienne.ferland.ext@montreal.ca::a461e9b5-f557-4a4c-81e3-75655c801a34" providerId="AD" clId="Web-{D9A84BF3-A22A-C149-522E-4285336AD467}" dt="2024-03-07T19:42:52.950" v="87"/>
              <pc2:cmMkLst xmlns:pc2="http://schemas.microsoft.com/office/powerpoint/2019/9/main/command">
                <pc:docMk/>
                <pc:sldMk cId="836495809" sldId="283"/>
                <pc2:cmMk id="{60965A2C-26B4-4839-8605-21F197926907}"/>
              </pc2:cmMkLst>
            </pc226:cmChg>
          </p:ext>
        </pc:extLst>
      </pc:sldChg>
      <pc:sldChg chg="modNotes">
        <pc:chgData name="Charles-Etienne FERLAND-EXTERNE" userId="S::charles-etienne.ferland.ext@montreal.ca::a461e9b5-f557-4a4c-81e3-75655c801a34" providerId="AD" clId="Web-{D9A84BF3-A22A-C149-522E-4285336AD467}" dt="2024-03-07T19:42:43.012" v="84"/>
        <pc:sldMkLst>
          <pc:docMk/>
          <pc:sldMk cId="2330828329" sldId="288"/>
        </pc:sldMkLst>
      </pc:sldChg>
      <pc:sldChg chg="modSp">
        <pc:chgData name="Charles-Etienne FERLAND-EXTERNE" userId="S::charles-etienne.ferland.ext@montreal.ca::a461e9b5-f557-4a4c-81e3-75655c801a34" providerId="AD" clId="Web-{D9A84BF3-A22A-C149-522E-4285336AD467}" dt="2024-03-07T20:32:10.918" v="816" actId="20577"/>
        <pc:sldMkLst>
          <pc:docMk/>
          <pc:sldMk cId="1569249261" sldId="348"/>
        </pc:sldMkLst>
        <pc:spChg chg="mod">
          <ac:chgData name="Charles-Etienne FERLAND-EXTERNE" userId="S::charles-etienne.ferland.ext@montreal.ca::a461e9b5-f557-4a4c-81e3-75655c801a34" providerId="AD" clId="Web-{D9A84BF3-A22A-C149-522E-4285336AD467}" dt="2024-03-07T20:32:10.918" v="816" actId="20577"/>
          <ac:spMkLst>
            <pc:docMk/>
            <pc:sldMk cId="1569249261" sldId="348"/>
            <ac:spMk id="3" creationId="{F6FF0F2E-5D32-0EF8-EF9D-0099C2E8FEFC}"/>
          </ac:spMkLst>
        </pc:spChg>
      </pc:sldChg>
      <pc:sldChg chg="addSp delSp modSp modNotes">
        <pc:chgData name="Charles-Etienne FERLAND-EXTERNE" userId="S::charles-etienne.ferland.ext@montreal.ca::a461e9b5-f557-4a4c-81e3-75655c801a34" providerId="AD" clId="Web-{D9A84BF3-A22A-C149-522E-4285336AD467}" dt="2024-03-07T20:31:13.886" v="794"/>
        <pc:sldMkLst>
          <pc:docMk/>
          <pc:sldMk cId="109194942" sldId="352"/>
        </pc:sldMkLst>
        <pc:spChg chg="add del mod">
          <ac:chgData name="Charles-Etienne FERLAND-EXTERNE" userId="S::charles-etienne.ferland.ext@montreal.ca::a461e9b5-f557-4a4c-81e3-75655c801a34" providerId="AD" clId="Web-{D9A84BF3-A22A-C149-522E-4285336AD467}" dt="2024-03-07T20:11:39.743" v="339"/>
          <ac:spMkLst>
            <pc:docMk/>
            <pc:sldMk cId="109194942" sldId="352"/>
            <ac:spMk id="5" creationId="{00FA6459-6EDC-70D4-CB4A-5ED9F7150712}"/>
          </ac:spMkLst>
        </pc:spChg>
        <pc:spChg chg="add del mod">
          <ac:chgData name="Charles-Etienne FERLAND-EXTERNE" userId="S::charles-etienne.ferland.ext@montreal.ca::a461e9b5-f557-4a4c-81e3-75655c801a34" providerId="AD" clId="Web-{D9A84BF3-A22A-C149-522E-4285336AD467}" dt="2024-03-07T20:17:46.811" v="483"/>
          <ac:spMkLst>
            <pc:docMk/>
            <pc:sldMk cId="109194942" sldId="352"/>
            <ac:spMk id="9" creationId="{E241530D-96CC-3558-AD31-3A23AE789D49}"/>
          </ac:spMkLst>
        </pc:spChg>
        <pc:spChg chg="add del mod">
          <ac:chgData name="Charles-Etienne FERLAND-EXTERNE" userId="S::charles-etienne.ferland.ext@montreal.ca::a461e9b5-f557-4a4c-81e3-75655c801a34" providerId="AD" clId="Web-{D9A84BF3-A22A-C149-522E-4285336AD467}" dt="2024-03-07T20:20:47.454" v="500"/>
          <ac:spMkLst>
            <pc:docMk/>
            <pc:sldMk cId="109194942" sldId="352"/>
            <ac:spMk id="11" creationId="{7480DB2C-0E83-0488-A060-0FB7E2AAA3B8}"/>
          </ac:spMkLst>
        </pc:spChg>
        <pc:spChg chg="add del mod">
          <ac:chgData name="Charles-Etienne FERLAND-EXTERNE" userId="S::charles-etienne.ferland.ext@montreal.ca::a461e9b5-f557-4a4c-81e3-75655c801a34" providerId="AD" clId="Web-{D9A84BF3-A22A-C149-522E-4285336AD467}" dt="2024-03-07T20:16:10.872" v="458"/>
          <ac:spMkLst>
            <pc:docMk/>
            <pc:sldMk cId="109194942" sldId="352"/>
            <ac:spMk id="12" creationId="{245FE49E-0736-B48B-5458-73B91E49AAA5}"/>
          </ac:spMkLst>
        </pc:spChg>
        <pc:spChg chg="add del mod">
          <ac:chgData name="Charles-Etienne FERLAND-EXTERNE" userId="S::charles-etienne.ferland.ext@montreal.ca::a461e9b5-f557-4a4c-81e3-75655c801a34" providerId="AD" clId="Web-{D9A84BF3-A22A-C149-522E-4285336AD467}" dt="2024-03-07T20:22:15.487" v="523"/>
          <ac:spMkLst>
            <pc:docMk/>
            <pc:sldMk cId="109194942" sldId="352"/>
            <ac:spMk id="13" creationId="{71BECA9E-ED10-8D3B-1181-E179911FF711}"/>
          </ac:spMkLst>
        </pc:spChg>
        <pc:spChg chg="add del mod">
          <ac:chgData name="Charles-Etienne FERLAND-EXTERNE" userId="S::charles-etienne.ferland.ext@montreal.ca::a461e9b5-f557-4a4c-81e3-75655c801a34" providerId="AD" clId="Web-{D9A84BF3-A22A-C149-522E-4285336AD467}" dt="2024-03-07T20:24:06.739" v="536"/>
          <ac:spMkLst>
            <pc:docMk/>
            <pc:sldMk cId="109194942" sldId="352"/>
            <ac:spMk id="14" creationId="{776CCAAE-4391-0F8A-5B0D-61AD6DD09400}"/>
          </ac:spMkLst>
        </pc:spChg>
        <pc:spChg chg="add del mod">
          <ac:chgData name="Charles-Etienne FERLAND-EXTERNE" userId="S::charles-etienne.ferland.ext@montreal.ca::a461e9b5-f557-4a4c-81e3-75655c801a34" providerId="AD" clId="Web-{D9A84BF3-A22A-C149-522E-4285336AD467}" dt="2024-03-07T20:24:49.536" v="549"/>
          <ac:spMkLst>
            <pc:docMk/>
            <pc:sldMk cId="109194942" sldId="352"/>
            <ac:spMk id="15" creationId="{A283B3D2-B77A-F4DE-68D3-DC2AE42AF124}"/>
          </ac:spMkLst>
        </pc:spChg>
        <pc:spChg chg="add del mod">
          <ac:chgData name="Charles-Etienne FERLAND-EXTERNE" userId="S::charles-etienne.ferland.ext@montreal.ca::a461e9b5-f557-4a4c-81e3-75655c801a34" providerId="AD" clId="Web-{D9A84BF3-A22A-C149-522E-4285336AD467}" dt="2024-03-07T20:24:47.490" v="548"/>
          <ac:spMkLst>
            <pc:docMk/>
            <pc:sldMk cId="109194942" sldId="352"/>
            <ac:spMk id="16" creationId="{1A1B9D21-A1EF-9CB8-8418-A551D873E250}"/>
          </ac:spMkLst>
        </pc:spChg>
        <pc:spChg chg="add mod">
          <ac:chgData name="Charles-Etienne FERLAND-EXTERNE" userId="S::charles-etienne.ferland.ext@montreal.ca::a461e9b5-f557-4a4c-81e3-75655c801a34" providerId="AD" clId="Web-{D9A84BF3-A22A-C149-522E-4285336AD467}" dt="2024-03-07T20:22:12.237" v="520" actId="20577"/>
          <ac:spMkLst>
            <pc:docMk/>
            <pc:sldMk cId="109194942" sldId="352"/>
            <ac:spMk id="17" creationId="{EFE02CB5-E873-42D8-BD23-FCCF0E6F2899}"/>
          </ac:spMkLst>
        </pc:spChg>
        <pc:spChg chg="add mod">
          <ac:chgData name="Charles-Etienne FERLAND-EXTERNE" userId="S::charles-etienne.ferland.ext@montreal.ca::a461e9b5-f557-4a4c-81e3-75655c801a34" providerId="AD" clId="Web-{D9A84BF3-A22A-C149-522E-4285336AD467}" dt="2024-03-07T20:22:12.800" v="522" actId="20577"/>
          <ac:spMkLst>
            <pc:docMk/>
            <pc:sldMk cId="109194942" sldId="352"/>
            <ac:spMk id="18" creationId="{46353044-DBD0-DA82-8155-70A4B4A43F7F}"/>
          </ac:spMkLst>
        </pc:spChg>
        <pc:spChg chg="add mod">
          <ac:chgData name="Charles-Etienne FERLAND-EXTERNE" userId="S::charles-etienne.ferland.ext@montreal.ca::a461e9b5-f557-4a4c-81e3-75655c801a34" providerId="AD" clId="Web-{D9A84BF3-A22A-C149-522E-4285336AD467}" dt="2024-03-07T20:24:05.973" v="535" actId="20577"/>
          <ac:spMkLst>
            <pc:docMk/>
            <pc:sldMk cId="109194942" sldId="352"/>
            <ac:spMk id="19" creationId="{D72785C1-D1E7-56D3-8FD4-5F459B1F6BD0}"/>
          </ac:spMkLst>
        </pc:spChg>
        <pc:spChg chg="add del mod">
          <ac:chgData name="Charles-Etienne FERLAND-EXTERNE" userId="S::charles-etienne.ferland.ext@montreal.ca::a461e9b5-f557-4a4c-81e3-75655c801a34" providerId="AD" clId="Web-{D9A84BF3-A22A-C149-522E-4285336AD467}" dt="2024-03-07T20:23:56.411" v="532"/>
          <ac:spMkLst>
            <pc:docMk/>
            <pc:sldMk cId="109194942" sldId="352"/>
            <ac:spMk id="20" creationId="{2A1160B9-4BC1-34EF-3484-A91E60069F6D}"/>
          </ac:spMkLst>
        </pc:spChg>
        <pc:spChg chg="add del mod">
          <ac:chgData name="Charles-Etienne FERLAND-EXTERNE" userId="S::charles-etienne.ferland.ext@montreal.ca::a461e9b5-f557-4a4c-81e3-75655c801a34" providerId="AD" clId="Web-{D9A84BF3-A22A-C149-522E-4285336AD467}" dt="2024-03-07T20:23:55.036" v="531"/>
          <ac:spMkLst>
            <pc:docMk/>
            <pc:sldMk cId="109194942" sldId="352"/>
            <ac:spMk id="21" creationId="{102B28D6-BA30-7EC6-1DB0-C6451C7787DC}"/>
          </ac:spMkLst>
        </pc:spChg>
        <pc:spChg chg="add mod">
          <ac:chgData name="Charles-Etienne FERLAND-EXTERNE" userId="S::charles-etienne.ferland.ext@montreal.ca::a461e9b5-f557-4a4c-81e3-75655c801a34" providerId="AD" clId="Web-{D9A84BF3-A22A-C149-522E-4285336AD467}" dt="2024-03-07T20:24:45.193" v="547" actId="20577"/>
          <ac:spMkLst>
            <pc:docMk/>
            <pc:sldMk cId="109194942" sldId="352"/>
            <ac:spMk id="22" creationId="{0EB71AF4-807F-C8F1-7BCC-6F2C7ACB5B0D}"/>
          </ac:spMkLst>
        </pc:spChg>
        <pc:spChg chg="mod topLvl">
          <ac:chgData name="Charles-Etienne FERLAND-EXTERNE" userId="S::charles-etienne.ferland.ext@montreal.ca::a461e9b5-f557-4a4c-81e3-75655c801a34" providerId="AD" clId="Web-{D9A84BF3-A22A-C149-522E-4285336AD467}" dt="2024-03-07T20:25:21.099" v="560" actId="20577"/>
          <ac:spMkLst>
            <pc:docMk/>
            <pc:sldMk cId="109194942" sldId="352"/>
            <ac:spMk id="271" creationId="{00000000-0000-0000-0000-000000000000}"/>
          </ac:spMkLst>
        </pc:spChg>
        <pc:spChg chg="del mod topLvl">
          <ac:chgData name="Charles-Etienne FERLAND-EXTERNE" userId="S::charles-etienne.ferland.ext@montreal.ca::a461e9b5-f557-4a4c-81e3-75655c801a34" providerId="AD" clId="Web-{D9A84BF3-A22A-C149-522E-4285336AD467}" dt="2024-03-07T20:13:36.854" v="386"/>
          <ac:spMkLst>
            <pc:docMk/>
            <pc:sldMk cId="109194942" sldId="352"/>
            <ac:spMk id="272" creationId="{00000000-0000-0000-0000-000000000000}"/>
          </ac:spMkLst>
        </pc:spChg>
        <pc:spChg chg="mod topLvl">
          <ac:chgData name="Charles-Etienne FERLAND-EXTERNE" userId="S::charles-etienne.ferland.ext@montreal.ca::a461e9b5-f557-4a4c-81e3-75655c801a34" providerId="AD" clId="Web-{D9A84BF3-A22A-C149-522E-4285336AD467}" dt="2024-03-07T20:25:27.834" v="570" actId="20577"/>
          <ac:spMkLst>
            <pc:docMk/>
            <pc:sldMk cId="109194942" sldId="352"/>
            <ac:spMk id="275" creationId="{00000000-0000-0000-0000-000000000000}"/>
          </ac:spMkLst>
        </pc:spChg>
        <pc:spChg chg="del topLvl">
          <ac:chgData name="Charles-Etienne FERLAND-EXTERNE" userId="S::charles-etienne.ferland.ext@montreal.ca::a461e9b5-f557-4a4c-81e3-75655c801a34" providerId="AD" clId="Web-{D9A84BF3-A22A-C149-522E-4285336AD467}" dt="2024-03-07T20:13:39.198" v="387"/>
          <ac:spMkLst>
            <pc:docMk/>
            <pc:sldMk cId="109194942" sldId="352"/>
            <ac:spMk id="276" creationId="{00000000-0000-0000-0000-000000000000}"/>
          </ac:spMkLst>
        </pc:spChg>
        <pc:spChg chg="mod topLvl">
          <ac:chgData name="Charles-Etienne FERLAND-EXTERNE" userId="S::charles-etienne.ferland.ext@montreal.ca::a461e9b5-f557-4a4c-81e3-75655c801a34" providerId="AD" clId="Web-{D9A84BF3-A22A-C149-522E-4285336AD467}" dt="2024-03-07T20:21:50.315" v="513" actId="20577"/>
          <ac:spMkLst>
            <pc:docMk/>
            <pc:sldMk cId="109194942" sldId="352"/>
            <ac:spMk id="279" creationId="{00000000-0000-0000-0000-000000000000}"/>
          </ac:spMkLst>
        </pc:spChg>
        <pc:spChg chg="del topLvl">
          <ac:chgData name="Charles-Etienne FERLAND-EXTERNE" userId="S::charles-etienne.ferland.ext@montreal.ca::a461e9b5-f557-4a4c-81e3-75655c801a34" providerId="AD" clId="Web-{D9A84BF3-A22A-C149-522E-4285336AD467}" dt="2024-03-07T20:13:41.432" v="388"/>
          <ac:spMkLst>
            <pc:docMk/>
            <pc:sldMk cId="109194942" sldId="352"/>
            <ac:spMk id="280" creationId="{00000000-0000-0000-0000-000000000000}"/>
          </ac:spMkLst>
        </pc:spChg>
        <pc:spChg chg="mod topLvl">
          <ac:chgData name="Charles-Etienne FERLAND-EXTERNE" userId="S::charles-etienne.ferland.ext@montreal.ca::a461e9b5-f557-4a4c-81e3-75655c801a34" providerId="AD" clId="Web-{D9A84BF3-A22A-C149-522E-4285336AD467}" dt="2024-03-07T20:25:00.333" v="554" actId="20577"/>
          <ac:spMkLst>
            <pc:docMk/>
            <pc:sldMk cId="109194942" sldId="352"/>
            <ac:spMk id="283" creationId="{00000000-0000-0000-0000-000000000000}"/>
          </ac:spMkLst>
        </pc:spChg>
        <pc:spChg chg="del topLvl">
          <ac:chgData name="Charles-Etienne FERLAND-EXTERNE" userId="S::charles-etienne.ferland.ext@montreal.ca::a461e9b5-f557-4a4c-81e3-75655c801a34" providerId="AD" clId="Web-{D9A84BF3-A22A-C149-522E-4285336AD467}" dt="2024-03-07T20:13:44.010" v="389"/>
          <ac:spMkLst>
            <pc:docMk/>
            <pc:sldMk cId="109194942" sldId="352"/>
            <ac:spMk id="284" creationId="{00000000-0000-0000-0000-000000000000}"/>
          </ac:spMkLst>
        </pc:spChg>
        <pc:grpChg chg="del mod">
          <ac:chgData name="Charles-Etienne FERLAND-EXTERNE" userId="S::charles-etienne.ferland.ext@montreal.ca::a461e9b5-f557-4a4c-81e3-75655c801a34" providerId="AD" clId="Web-{D9A84BF3-A22A-C149-522E-4285336AD467}" dt="2024-03-07T20:13:36.854" v="386"/>
          <ac:grpSpMkLst>
            <pc:docMk/>
            <pc:sldMk cId="109194942" sldId="352"/>
            <ac:grpSpMk id="270" creationId="{00000000-0000-0000-0000-000000000000}"/>
          </ac:grpSpMkLst>
        </pc:grpChg>
        <pc:grpChg chg="del mod">
          <ac:chgData name="Charles-Etienne FERLAND-EXTERNE" userId="S::charles-etienne.ferland.ext@montreal.ca::a461e9b5-f557-4a4c-81e3-75655c801a34" providerId="AD" clId="Web-{D9A84BF3-A22A-C149-522E-4285336AD467}" dt="2024-03-07T20:13:39.198" v="387"/>
          <ac:grpSpMkLst>
            <pc:docMk/>
            <pc:sldMk cId="109194942" sldId="352"/>
            <ac:grpSpMk id="274" creationId="{00000000-0000-0000-0000-000000000000}"/>
          </ac:grpSpMkLst>
        </pc:grpChg>
        <pc:grpChg chg="del mod">
          <ac:chgData name="Charles-Etienne FERLAND-EXTERNE" userId="S::charles-etienne.ferland.ext@montreal.ca::a461e9b5-f557-4a4c-81e3-75655c801a34" providerId="AD" clId="Web-{D9A84BF3-A22A-C149-522E-4285336AD467}" dt="2024-03-07T20:13:41.432" v="388"/>
          <ac:grpSpMkLst>
            <pc:docMk/>
            <pc:sldMk cId="109194942" sldId="352"/>
            <ac:grpSpMk id="278" creationId="{00000000-0000-0000-0000-000000000000}"/>
          </ac:grpSpMkLst>
        </pc:grpChg>
        <pc:grpChg chg="del mod">
          <ac:chgData name="Charles-Etienne FERLAND-EXTERNE" userId="S::charles-etienne.ferland.ext@montreal.ca::a461e9b5-f557-4a4c-81e3-75655c801a34" providerId="AD" clId="Web-{D9A84BF3-A22A-C149-522E-4285336AD467}" dt="2024-03-07T20:13:44.010" v="389"/>
          <ac:grpSpMkLst>
            <pc:docMk/>
            <pc:sldMk cId="109194942" sldId="352"/>
            <ac:grpSpMk id="282" creationId="{00000000-0000-0000-0000-000000000000}"/>
          </ac:grpSpMkLst>
        </pc:grpChg>
        <pc:picChg chg="mod">
          <ac:chgData name="Charles-Etienne FERLAND-EXTERNE" userId="S::charles-etienne.ferland.ext@montreal.ca::a461e9b5-f557-4a4c-81e3-75655c801a34" providerId="AD" clId="Web-{D9A84BF3-A22A-C149-522E-4285336AD467}" dt="2024-03-07T20:21:33.690" v="507" actId="1076"/>
          <ac:picMkLst>
            <pc:docMk/>
            <pc:sldMk cId="109194942" sldId="352"/>
            <ac:picMk id="4" creationId="{D4504904-972B-ECF1-EF78-8CF84AD4F0D8}"/>
          </ac:picMkLst>
        </pc:picChg>
        <pc:picChg chg="mod">
          <ac:chgData name="Charles-Etienne FERLAND-EXTERNE" userId="S::charles-etienne.ferland.ext@montreal.ca::a461e9b5-f557-4a4c-81e3-75655c801a34" providerId="AD" clId="Web-{D9A84BF3-A22A-C149-522E-4285336AD467}" dt="2024-03-07T20:25:02.255" v="555" actId="1076"/>
          <ac:picMkLst>
            <pc:docMk/>
            <pc:sldMk cId="109194942" sldId="352"/>
            <ac:picMk id="6" creationId="{24053508-0DAA-CEBF-B754-C123F70CE6FB}"/>
          </ac:picMkLst>
        </pc:picChg>
        <pc:picChg chg="mod">
          <ac:chgData name="Charles-Etienne FERLAND-EXTERNE" userId="S::charles-etienne.ferland.ext@montreal.ca::a461e9b5-f557-4a4c-81e3-75655c801a34" providerId="AD" clId="Web-{D9A84BF3-A22A-C149-522E-4285336AD467}" dt="2024-03-07T20:25:47.115" v="576" actId="1076"/>
          <ac:picMkLst>
            <pc:docMk/>
            <pc:sldMk cId="109194942" sldId="352"/>
            <ac:picMk id="8" creationId="{18A5161F-7494-9126-5BB0-5F5F8C494B5F}"/>
          </ac:picMkLst>
        </pc:picChg>
        <pc:picChg chg="mod">
          <ac:chgData name="Charles-Etienne FERLAND-EXTERNE" userId="S::charles-etienne.ferland.ext@montreal.ca::a461e9b5-f557-4a4c-81e3-75655c801a34" providerId="AD" clId="Web-{D9A84BF3-A22A-C149-522E-4285336AD467}" dt="2024-03-07T20:25:41.865" v="574" actId="1076"/>
          <ac:picMkLst>
            <pc:docMk/>
            <pc:sldMk cId="109194942" sldId="352"/>
            <ac:picMk id="10" creationId="{A4C70016-DD4C-001C-702C-DCC392A88BB2}"/>
          </ac:picMkLst>
        </pc:picChg>
      </pc:sldChg>
      <pc:sldChg chg="modSp">
        <pc:chgData name="Charles-Etienne FERLAND-EXTERNE" userId="S::charles-etienne.ferland.ext@montreal.ca::a461e9b5-f557-4a4c-81e3-75655c801a34" providerId="AD" clId="Web-{D9A84BF3-A22A-C149-522E-4285336AD467}" dt="2024-03-07T20:37:40.596" v="865" actId="20577"/>
        <pc:sldMkLst>
          <pc:docMk/>
          <pc:sldMk cId="3799217038" sldId="353"/>
        </pc:sldMkLst>
        <pc:spChg chg="mod">
          <ac:chgData name="Charles-Etienne FERLAND-EXTERNE" userId="S::charles-etienne.ferland.ext@montreal.ca::a461e9b5-f557-4a4c-81e3-75655c801a34" providerId="AD" clId="Web-{D9A84BF3-A22A-C149-522E-4285336AD467}" dt="2024-03-07T20:37:40.596" v="865" actId="20577"/>
          <ac:spMkLst>
            <pc:docMk/>
            <pc:sldMk cId="3799217038" sldId="353"/>
            <ac:spMk id="124" creationId="{00000000-0000-0000-0000-000000000000}"/>
          </ac:spMkLst>
        </pc:spChg>
      </pc:sldChg>
    </pc:docChg>
  </pc:docChgLst>
  <pc:docChgLst>
    <pc:chgData name="Julia MEYER-EXTERNE" userId="S::julia.meyer.ext@montreal.ca::cdc9926d-b894-43b6-9f4e-382403e373b9" providerId="AD" clId="Web-{D2A5B63B-F982-E196-C8F0-F53E05799B12}"/>
    <pc:docChg chg="modSld">
      <pc:chgData name="Julia MEYER-EXTERNE" userId="S::julia.meyer.ext@montreal.ca::cdc9926d-b894-43b6-9f4e-382403e373b9" providerId="AD" clId="Web-{D2A5B63B-F982-E196-C8F0-F53E05799B12}" dt="2024-01-29T20:50:16.152" v="0" actId="1076"/>
      <pc:docMkLst>
        <pc:docMk/>
      </pc:docMkLst>
      <pc:sldChg chg="modSp">
        <pc:chgData name="Julia MEYER-EXTERNE" userId="S::julia.meyer.ext@montreal.ca::cdc9926d-b894-43b6-9f4e-382403e373b9" providerId="AD" clId="Web-{D2A5B63B-F982-E196-C8F0-F53E05799B12}" dt="2024-01-29T20:50:16.152" v="0" actId="1076"/>
        <pc:sldMkLst>
          <pc:docMk/>
          <pc:sldMk cId="0" sldId="263"/>
        </pc:sldMkLst>
        <pc:spChg chg="mod">
          <ac:chgData name="Julia MEYER-EXTERNE" userId="S::julia.meyer.ext@montreal.ca::cdc9926d-b894-43b6-9f4e-382403e373b9" providerId="AD" clId="Web-{D2A5B63B-F982-E196-C8F0-F53E05799B12}" dt="2024-01-29T20:50:16.152" v="0" actId="1076"/>
          <ac:spMkLst>
            <pc:docMk/>
            <pc:sldMk cId="0" sldId="263"/>
            <ac:spMk id="3" creationId="{354A5650-2895-A5E8-4170-D19A1AA27D3D}"/>
          </ac:spMkLst>
        </pc:spChg>
      </pc:sldChg>
    </pc:docChg>
  </pc:docChgLst>
  <pc:docChgLst>
    <pc:chgData name="Charles-Etienne FERLAND-EXTERNE" userId="S::charles-etienne.ferland.ext@montreal.ca::a461e9b5-f557-4a4c-81e3-75655c801a34" providerId="AD" clId="Web-{3AE76185-7FCD-4A59-DDDA-5C1452A6809C}"/>
    <pc:docChg chg="addSld delSld modSld">
      <pc:chgData name="Charles-Etienne FERLAND-EXTERNE" userId="S::charles-etienne.ferland.ext@montreal.ca::a461e9b5-f557-4a4c-81e3-75655c801a34" providerId="AD" clId="Web-{3AE76185-7FCD-4A59-DDDA-5C1452A6809C}" dt="2024-03-20T20:49:54.774" v="524" actId="20577"/>
      <pc:docMkLst>
        <pc:docMk/>
      </pc:docMkLst>
      <pc:sldChg chg="modSp">
        <pc:chgData name="Charles-Etienne FERLAND-EXTERNE" userId="S::charles-etienne.ferland.ext@montreal.ca::a461e9b5-f557-4a4c-81e3-75655c801a34" providerId="AD" clId="Web-{3AE76185-7FCD-4A59-DDDA-5C1452A6809C}" dt="2024-03-20T18:39:08.956" v="37" actId="14100"/>
        <pc:sldMkLst>
          <pc:docMk/>
          <pc:sldMk cId="0" sldId="264"/>
        </pc:sldMkLst>
        <pc:spChg chg="mod">
          <ac:chgData name="Charles-Etienne FERLAND-EXTERNE" userId="S::charles-etienne.ferland.ext@montreal.ca::a461e9b5-f557-4a4c-81e3-75655c801a34" providerId="AD" clId="Web-{3AE76185-7FCD-4A59-DDDA-5C1452A6809C}" dt="2024-03-20T18:39:08.956" v="37" actId="14100"/>
          <ac:spMkLst>
            <pc:docMk/>
            <pc:sldMk cId="0" sldId="264"/>
            <ac:spMk id="8" creationId="{5D84D30E-E93D-D334-A1AA-2684605F42D0}"/>
          </ac:spMkLst>
        </pc:spChg>
      </pc:sldChg>
      <pc:sldChg chg="addSp modSp">
        <pc:chgData name="Charles-Etienne FERLAND-EXTERNE" userId="S::charles-etienne.ferland.ext@montreal.ca::a461e9b5-f557-4a4c-81e3-75655c801a34" providerId="AD" clId="Web-{3AE76185-7FCD-4A59-DDDA-5C1452A6809C}" dt="2024-03-20T18:54:47.828" v="484" actId="14100"/>
        <pc:sldMkLst>
          <pc:docMk/>
          <pc:sldMk cId="0" sldId="266"/>
        </pc:sldMkLst>
        <pc:spChg chg="mod">
          <ac:chgData name="Charles-Etienne FERLAND-EXTERNE" userId="S::charles-etienne.ferland.ext@montreal.ca::a461e9b5-f557-4a4c-81e3-75655c801a34" providerId="AD" clId="Web-{3AE76185-7FCD-4A59-DDDA-5C1452A6809C}" dt="2024-03-20T18:47:44.573" v="285" actId="20577"/>
          <ac:spMkLst>
            <pc:docMk/>
            <pc:sldMk cId="0" sldId="266"/>
            <ac:spMk id="5" creationId="{EB77E513-13D9-C269-D537-4FB625FDFEC0}"/>
          </ac:spMkLst>
        </pc:spChg>
        <pc:spChg chg="mod">
          <ac:chgData name="Charles-Etienne FERLAND-EXTERNE" userId="S::charles-etienne.ferland.ext@montreal.ca::a461e9b5-f557-4a4c-81e3-75655c801a34" providerId="AD" clId="Web-{3AE76185-7FCD-4A59-DDDA-5C1452A6809C}" dt="2024-03-20T18:54:47.828" v="484" actId="14100"/>
          <ac:spMkLst>
            <pc:docMk/>
            <pc:sldMk cId="0" sldId="266"/>
            <ac:spMk id="7" creationId="{2EEC3B5C-EB7F-3433-A381-149B47C7E809}"/>
          </ac:spMkLst>
        </pc:spChg>
        <pc:spChg chg="add mod">
          <ac:chgData name="Charles-Etienne FERLAND-EXTERNE" userId="S::charles-etienne.ferland.ext@montreal.ca::a461e9b5-f557-4a4c-81e3-75655c801a34" providerId="AD" clId="Web-{3AE76185-7FCD-4A59-DDDA-5C1452A6809C}" dt="2024-03-20T18:52:28.748" v="398" actId="1076"/>
          <ac:spMkLst>
            <pc:docMk/>
            <pc:sldMk cId="0" sldId="266"/>
            <ac:spMk id="9" creationId="{C4DDEBC6-EE9B-693A-8C51-3CF988167148}"/>
          </ac:spMkLst>
        </pc:spChg>
        <pc:spChg chg="add mod">
          <ac:chgData name="Charles-Etienne FERLAND-EXTERNE" userId="S::charles-etienne.ferland.ext@montreal.ca::a461e9b5-f557-4a4c-81e3-75655c801a34" providerId="AD" clId="Web-{3AE76185-7FCD-4A59-DDDA-5C1452A6809C}" dt="2024-03-20T18:52:36.233" v="400" actId="1076"/>
          <ac:spMkLst>
            <pc:docMk/>
            <pc:sldMk cId="0" sldId="266"/>
            <ac:spMk id="10" creationId="{1B5FFA5F-810C-9F0B-5858-867FB303DDE5}"/>
          </ac:spMkLst>
        </pc:spChg>
        <pc:spChg chg="add mod">
          <ac:chgData name="Charles-Etienne FERLAND-EXTERNE" userId="S::charles-etienne.ferland.ext@montreal.ca::a461e9b5-f557-4a4c-81e3-75655c801a34" providerId="AD" clId="Web-{3AE76185-7FCD-4A59-DDDA-5C1452A6809C}" dt="2024-03-20T18:52:28.748" v="399" actId="1076"/>
          <ac:spMkLst>
            <pc:docMk/>
            <pc:sldMk cId="0" sldId="266"/>
            <ac:spMk id="11" creationId="{AD06C1A1-0C56-1D62-5339-1A3C4160B609}"/>
          </ac:spMkLst>
        </pc:spChg>
        <pc:spChg chg="add mod">
          <ac:chgData name="Charles-Etienne FERLAND-EXTERNE" userId="S::charles-etienne.ferland.ext@montreal.ca::a461e9b5-f557-4a4c-81e3-75655c801a34" providerId="AD" clId="Web-{3AE76185-7FCD-4A59-DDDA-5C1452A6809C}" dt="2024-03-20T18:52:28.717" v="395" actId="1076"/>
          <ac:spMkLst>
            <pc:docMk/>
            <pc:sldMk cId="0" sldId="266"/>
            <ac:spMk id="12" creationId="{C0D52FDE-84DD-EC19-D455-65A058539F90}"/>
          </ac:spMkLst>
        </pc:spChg>
        <pc:picChg chg="add mod">
          <ac:chgData name="Charles-Etienne FERLAND-EXTERNE" userId="S::charles-etienne.ferland.ext@montreal.ca::a461e9b5-f557-4a4c-81e3-75655c801a34" providerId="AD" clId="Web-{3AE76185-7FCD-4A59-DDDA-5C1452A6809C}" dt="2024-03-20T18:52:28.733" v="397" actId="1076"/>
          <ac:picMkLst>
            <pc:docMk/>
            <pc:sldMk cId="0" sldId="266"/>
            <ac:picMk id="4" creationId="{8E9DB7CF-C50E-2FB6-F92F-2EE946C5A9D9}"/>
          </ac:picMkLst>
        </pc:picChg>
        <pc:picChg chg="add mod">
          <ac:chgData name="Charles-Etienne FERLAND-EXTERNE" userId="S::charles-etienne.ferland.ext@montreal.ca::a461e9b5-f557-4a4c-81e3-75655c801a34" providerId="AD" clId="Web-{3AE76185-7FCD-4A59-DDDA-5C1452A6809C}" dt="2024-03-20T18:51:53.060" v="384" actId="1076"/>
          <ac:picMkLst>
            <pc:docMk/>
            <pc:sldMk cId="0" sldId="266"/>
            <ac:picMk id="6" creationId="{5658197A-2340-ED98-43FC-ABF215E43254}"/>
          </ac:picMkLst>
        </pc:picChg>
      </pc:sldChg>
      <pc:sldChg chg="addSp delSp modSp">
        <pc:chgData name="Charles-Etienne FERLAND-EXTERNE" userId="S::charles-etienne.ferland.ext@montreal.ca::a461e9b5-f557-4a4c-81e3-75655c801a34" providerId="AD" clId="Web-{3AE76185-7FCD-4A59-DDDA-5C1452A6809C}" dt="2024-03-20T18:36:49.548" v="7" actId="1076"/>
        <pc:sldMkLst>
          <pc:docMk/>
          <pc:sldMk cId="465659732" sldId="282"/>
        </pc:sldMkLst>
        <pc:picChg chg="del">
          <ac:chgData name="Charles-Etienne FERLAND-EXTERNE" userId="S::charles-etienne.ferland.ext@montreal.ca::a461e9b5-f557-4a4c-81e3-75655c801a34" providerId="AD" clId="Web-{3AE76185-7FCD-4A59-DDDA-5C1452A6809C}" dt="2024-03-20T18:36:27.829" v="2"/>
          <ac:picMkLst>
            <pc:docMk/>
            <pc:sldMk cId="465659732" sldId="282"/>
            <ac:picMk id="2" creationId="{8C60B385-4ED5-2DFB-BE15-21503FCFE200}"/>
          </ac:picMkLst>
        </pc:picChg>
        <pc:picChg chg="add del mod">
          <ac:chgData name="Charles-Etienne FERLAND-EXTERNE" userId="S::charles-etienne.ferland.ext@montreal.ca::a461e9b5-f557-4a4c-81e3-75655c801a34" providerId="AD" clId="Web-{3AE76185-7FCD-4A59-DDDA-5C1452A6809C}" dt="2024-03-20T18:36:22.923" v="1"/>
          <ac:picMkLst>
            <pc:docMk/>
            <pc:sldMk cId="465659732" sldId="282"/>
            <ac:picMk id="4" creationId="{73B4556E-D112-1715-1F20-EB04162E27D6}"/>
          </ac:picMkLst>
        </pc:picChg>
        <pc:picChg chg="add mod">
          <ac:chgData name="Charles-Etienne FERLAND-EXTERNE" userId="S::charles-etienne.ferland.ext@montreal.ca::a461e9b5-f557-4a4c-81e3-75655c801a34" providerId="AD" clId="Web-{3AE76185-7FCD-4A59-DDDA-5C1452A6809C}" dt="2024-03-20T18:36:49.548" v="7" actId="1076"/>
          <ac:picMkLst>
            <pc:docMk/>
            <pc:sldMk cId="465659732" sldId="282"/>
            <ac:picMk id="5" creationId="{3683C80F-F37F-9BD3-5D72-E25093C01E46}"/>
          </ac:picMkLst>
        </pc:picChg>
      </pc:sldChg>
      <pc:sldChg chg="addSp modSp">
        <pc:chgData name="Charles-Etienne FERLAND-EXTERNE" userId="S::charles-etienne.ferland.ext@montreal.ca::a461e9b5-f557-4a4c-81e3-75655c801a34" providerId="AD" clId="Web-{3AE76185-7FCD-4A59-DDDA-5C1452A6809C}" dt="2024-03-20T18:46:52.947" v="266" actId="1076"/>
        <pc:sldMkLst>
          <pc:docMk/>
          <pc:sldMk cId="1569249261" sldId="348"/>
        </pc:sldMkLst>
        <pc:spChg chg="add mod">
          <ac:chgData name="Charles-Etienne FERLAND-EXTERNE" userId="S::charles-etienne.ferland.ext@montreal.ca::a461e9b5-f557-4a4c-81e3-75655c801a34" providerId="AD" clId="Web-{3AE76185-7FCD-4A59-DDDA-5C1452A6809C}" dt="2024-03-20T18:46:52.947" v="266" actId="1076"/>
          <ac:spMkLst>
            <pc:docMk/>
            <pc:sldMk cId="1569249261" sldId="348"/>
            <ac:spMk id="14" creationId="{94295AF4-7FC5-A28C-06A9-98E5A27EA881}"/>
          </ac:spMkLst>
        </pc:spChg>
      </pc:sldChg>
      <pc:sldChg chg="modSp">
        <pc:chgData name="Charles-Etienne FERLAND-EXTERNE" userId="S::charles-etienne.ferland.ext@montreal.ca::a461e9b5-f557-4a4c-81e3-75655c801a34" providerId="AD" clId="Web-{3AE76185-7FCD-4A59-DDDA-5C1452A6809C}" dt="2024-03-20T18:37:36.267" v="22" actId="20577"/>
        <pc:sldMkLst>
          <pc:docMk/>
          <pc:sldMk cId="3799217038" sldId="353"/>
        </pc:sldMkLst>
        <pc:spChg chg="mod">
          <ac:chgData name="Charles-Etienne FERLAND-EXTERNE" userId="S::charles-etienne.ferland.ext@montreal.ca::a461e9b5-f557-4a4c-81e3-75655c801a34" providerId="AD" clId="Web-{3AE76185-7FCD-4A59-DDDA-5C1452A6809C}" dt="2024-03-20T18:37:29.471" v="19" actId="20577"/>
          <ac:spMkLst>
            <pc:docMk/>
            <pc:sldMk cId="3799217038" sldId="353"/>
            <ac:spMk id="125" creationId="{00000000-0000-0000-0000-000000000000}"/>
          </ac:spMkLst>
        </pc:spChg>
        <pc:spChg chg="mod">
          <ac:chgData name="Charles-Etienne FERLAND-EXTERNE" userId="S::charles-etienne.ferland.ext@montreal.ca::a461e9b5-f557-4a4c-81e3-75655c801a34" providerId="AD" clId="Web-{3AE76185-7FCD-4A59-DDDA-5C1452A6809C}" dt="2024-03-20T18:37:36.267" v="22" actId="20577"/>
          <ac:spMkLst>
            <pc:docMk/>
            <pc:sldMk cId="3799217038" sldId="353"/>
            <ac:spMk id="126" creationId="{00000000-0000-0000-0000-000000000000}"/>
          </ac:spMkLst>
        </pc:spChg>
      </pc:sldChg>
      <pc:sldChg chg="modSp">
        <pc:chgData name="Charles-Etienne FERLAND-EXTERNE" userId="S::charles-etienne.ferland.ext@montreal.ca::a461e9b5-f557-4a4c-81e3-75655c801a34" providerId="AD" clId="Web-{3AE76185-7FCD-4A59-DDDA-5C1452A6809C}" dt="2024-03-20T20:49:54.774" v="524" actId="20577"/>
        <pc:sldMkLst>
          <pc:docMk/>
          <pc:sldMk cId="1609763364" sldId="358"/>
        </pc:sldMkLst>
        <pc:spChg chg="mod">
          <ac:chgData name="Charles-Etienne FERLAND-EXTERNE" userId="S::charles-etienne.ferland.ext@montreal.ca::a461e9b5-f557-4a4c-81e3-75655c801a34" providerId="AD" clId="Web-{3AE76185-7FCD-4A59-DDDA-5C1452A6809C}" dt="2024-03-20T18:55:10.907" v="492" actId="20577"/>
          <ac:spMkLst>
            <pc:docMk/>
            <pc:sldMk cId="1609763364" sldId="358"/>
            <ac:spMk id="5" creationId="{EB77E513-13D9-C269-D537-4FB625FDFEC0}"/>
          </ac:spMkLst>
        </pc:spChg>
        <pc:spChg chg="mod">
          <ac:chgData name="Charles-Etienne FERLAND-EXTERNE" userId="S::charles-etienne.ferland.ext@montreal.ca::a461e9b5-f557-4a4c-81e3-75655c801a34" providerId="AD" clId="Web-{3AE76185-7FCD-4A59-DDDA-5C1452A6809C}" dt="2024-03-20T20:49:54.774" v="524" actId="20577"/>
          <ac:spMkLst>
            <pc:docMk/>
            <pc:sldMk cId="1609763364" sldId="358"/>
            <ac:spMk id="223" creationId="{00000000-0000-0000-0000-000000000000}"/>
          </ac:spMkLst>
        </pc:spChg>
        <pc:spChg chg="mod">
          <ac:chgData name="Charles-Etienne FERLAND-EXTERNE" userId="S::charles-etienne.ferland.ext@montreal.ca::a461e9b5-f557-4a4c-81e3-75655c801a34" providerId="AD" clId="Web-{3AE76185-7FCD-4A59-DDDA-5C1452A6809C}" dt="2024-03-20T18:55:49.923" v="517" actId="20577"/>
          <ac:spMkLst>
            <pc:docMk/>
            <pc:sldMk cId="1609763364" sldId="358"/>
            <ac:spMk id="231" creationId="{00000000-0000-0000-0000-000000000000}"/>
          </ac:spMkLst>
        </pc:spChg>
        <pc:spChg chg="mod">
          <ac:chgData name="Charles-Etienne FERLAND-EXTERNE" userId="S::charles-etienne.ferland.ext@montreal.ca::a461e9b5-f557-4a4c-81e3-75655c801a34" providerId="AD" clId="Web-{3AE76185-7FCD-4A59-DDDA-5C1452A6809C}" dt="2024-03-20T18:55:44.798" v="510" actId="20577"/>
          <ac:spMkLst>
            <pc:docMk/>
            <pc:sldMk cId="1609763364" sldId="358"/>
            <ac:spMk id="232" creationId="{00000000-0000-0000-0000-000000000000}"/>
          </ac:spMkLst>
        </pc:spChg>
        <pc:spChg chg="mod">
          <ac:chgData name="Charles-Etienne FERLAND-EXTERNE" userId="S::charles-etienne.ferland.ext@montreal.ca::a461e9b5-f557-4a4c-81e3-75655c801a34" providerId="AD" clId="Web-{3AE76185-7FCD-4A59-DDDA-5C1452A6809C}" dt="2024-03-20T18:55:53.236" v="523" actId="20577"/>
          <ac:spMkLst>
            <pc:docMk/>
            <pc:sldMk cId="1609763364" sldId="358"/>
            <ac:spMk id="233" creationId="{00000000-0000-0000-0000-000000000000}"/>
          </ac:spMkLst>
        </pc:spChg>
      </pc:sldChg>
      <pc:sldChg chg="delSp new del">
        <pc:chgData name="Charles-Etienne FERLAND-EXTERNE" userId="S::charles-etienne.ferland.ext@montreal.ca::a461e9b5-f557-4a4c-81e3-75655c801a34" providerId="AD" clId="Web-{3AE76185-7FCD-4A59-DDDA-5C1452A6809C}" dt="2024-03-20T18:39:40.988" v="42"/>
        <pc:sldMkLst>
          <pc:docMk/>
          <pc:sldMk cId="638656723" sldId="359"/>
        </pc:sldMkLst>
        <pc:spChg chg="del">
          <ac:chgData name="Charles-Etienne FERLAND-EXTERNE" userId="S::charles-etienne.ferland.ext@montreal.ca::a461e9b5-f557-4a4c-81e3-75655c801a34" providerId="AD" clId="Web-{3AE76185-7FCD-4A59-DDDA-5C1452A6809C}" dt="2024-03-20T18:39:38.222" v="40"/>
          <ac:spMkLst>
            <pc:docMk/>
            <pc:sldMk cId="638656723" sldId="359"/>
            <ac:spMk id="2" creationId="{55769B4E-D6B3-C920-214B-7F5136A8BCD1}"/>
          </ac:spMkLst>
        </pc:spChg>
        <pc:spChg chg="del">
          <ac:chgData name="Charles-Etienne FERLAND-EXTERNE" userId="S::charles-etienne.ferland.ext@montreal.ca::a461e9b5-f557-4a4c-81e3-75655c801a34" providerId="AD" clId="Web-{3AE76185-7FCD-4A59-DDDA-5C1452A6809C}" dt="2024-03-20T18:39:38.222" v="39"/>
          <ac:spMkLst>
            <pc:docMk/>
            <pc:sldMk cId="638656723" sldId="359"/>
            <ac:spMk id="3" creationId="{86BB7AE8-13FB-FE4B-1F04-9ADB9BE200F2}"/>
          </ac:spMkLst>
        </pc:spChg>
      </pc:sldChg>
      <pc:sldChg chg="addSp delSp modSp add replId addAnim">
        <pc:chgData name="Charles-Etienne FERLAND-EXTERNE" userId="S::charles-etienne.ferland.ext@montreal.ca::a461e9b5-f557-4a4c-81e3-75655c801a34" providerId="AD" clId="Web-{3AE76185-7FCD-4A59-DDDA-5C1452A6809C}" dt="2024-03-20T18:45:32.696" v="242" actId="1076"/>
        <pc:sldMkLst>
          <pc:docMk/>
          <pc:sldMk cId="2213760287" sldId="360"/>
        </pc:sldMkLst>
        <pc:spChg chg="add mod">
          <ac:chgData name="Charles-Etienne FERLAND-EXTERNE" userId="S::charles-etienne.ferland.ext@montreal.ca::a461e9b5-f557-4a4c-81e3-75655c801a34" providerId="AD" clId="Web-{3AE76185-7FCD-4A59-DDDA-5C1452A6809C}" dt="2024-03-20T18:44:30.414" v="226" actId="14100"/>
          <ac:spMkLst>
            <pc:docMk/>
            <pc:sldMk cId="2213760287" sldId="360"/>
            <ac:spMk id="3" creationId="{C9DEFD80-4E94-29AF-50B6-79AAA9193831}"/>
          </ac:spMkLst>
        </pc:spChg>
        <pc:spChg chg="mod">
          <ac:chgData name="Charles-Etienne FERLAND-EXTERNE" userId="S::charles-etienne.ferland.ext@montreal.ca::a461e9b5-f557-4a4c-81e3-75655c801a34" providerId="AD" clId="Web-{3AE76185-7FCD-4A59-DDDA-5C1452A6809C}" dt="2024-03-20T18:40:39.598" v="71" actId="20577"/>
          <ac:spMkLst>
            <pc:docMk/>
            <pc:sldMk cId="2213760287" sldId="360"/>
            <ac:spMk id="4" creationId="{6D0D7549-8C83-17C1-6287-01FE5C71FE18}"/>
          </ac:spMkLst>
        </pc:spChg>
        <pc:spChg chg="add mod">
          <ac:chgData name="Charles-Etienne FERLAND-EXTERNE" userId="S::charles-etienne.ferland.ext@montreal.ca::a461e9b5-f557-4a4c-81e3-75655c801a34" providerId="AD" clId="Web-{3AE76185-7FCD-4A59-DDDA-5C1452A6809C}" dt="2024-03-20T18:45:32.696" v="242" actId="1076"/>
          <ac:spMkLst>
            <pc:docMk/>
            <pc:sldMk cId="2213760287" sldId="360"/>
            <ac:spMk id="6" creationId="{50EF15B8-6640-6D3E-1F19-EE6412CE1723}"/>
          </ac:spMkLst>
        </pc:spChg>
        <pc:spChg chg="mod">
          <ac:chgData name="Charles-Etienne FERLAND-EXTERNE" userId="S::charles-etienne.ferland.ext@montreal.ca::a461e9b5-f557-4a4c-81e3-75655c801a34" providerId="AD" clId="Web-{3AE76185-7FCD-4A59-DDDA-5C1452A6809C}" dt="2024-03-20T18:41:34.849" v="90" actId="14100"/>
          <ac:spMkLst>
            <pc:docMk/>
            <pc:sldMk cId="2213760287" sldId="360"/>
            <ac:spMk id="8" creationId="{5D84D30E-E93D-D334-A1AA-2684605F42D0}"/>
          </ac:spMkLst>
        </pc:spChg>
        <pc:graphicFrameChg chg="del">
          <ac:chgData name="Charles-Etienne FERLAND-EXTERNE" userId="S::charles-etienne.ferland.ext@montreal.ca::a461e9b5-f557-4a4c-81e3-75655c801a34" providerId="AD" clId="Web-{3AE76185-7FCD-4A59-DDDA-5C1452A6809C}" dt="2024-03-20T18:39:44.472" v="43"/>
          <ac:graphicFrameMkLst>
            <pc:docMk/>
            <pc:sldMk cId="2213760287" sldId="360"/>
            <ac:graphicFrameMk id="192" creationId="{00000000-0000-0000-0000-000000000000}"/>
          </ac:graphicFrameMkLst>
        </pc:graphicFrameChg>
        <pc:picChg chg="add mod">
          <ac:chgData name="Charles-Etienne FERLAND-EXTERNE" userId="S::charles-etienne.ferland.ext@montreal.ca::a461e9b5-f557-4a4c-81e3-75655c801a34" providerId="AD" clId="Web-{3AE76185-7FCD-4A59-DDDA-5C1452A6809C}" dt="2024-03-20T18:45:06.274" v="230" actId="1076"/>
          <ac:picMkLst>
            <pc:docMk/>
            <pc:sldMk cId="2213760287" sldId="360"/>
            <ac:picMk id="5" creationId="{1DD335B6-92EF-6F6F-987E-3FB01BF2C9F3}"/>
          </ac:picMkLst>
        </pc:picChg>
      </pc:sldChg>
    </pc:docChg>
  </pc:docChgLst>
  <pc:docChgLst>
    <pc:chgData name="Julia MEYER-EXTERNE" userId="S::julia.meyer.ext@montreal.ca::cdc9926d-b894-43b6-9f4e-382403e373b9" providerId="AD" clId="Web-{154DC20D-1CBD-787A-60E9-52B9BF84B137}"/>
    <pc:docChg chg="addSld delSld modSld sldOrd">
      <pc:chgData name="Julia MEYER-EXTERNE" userId="S::julia.meyer.ext@montreal.ca::cdc9926d-b894-43b6-9f4e-382403e373b9" providerId="AD" clId="Web-{154DC20D-1CBD-787A-60E9-52B9BF84B137}" dt="2024-02-14T20:57:20.955" v="882" actId="1076"/>
      <pc:docMkLst>
        <pc:docMk/>
      </pc:docMkLst>
      <pc:sldChg chg="addSp delSp modSp">
        <pc:chgData name="Julia MEYER-EXTERNE" userId="S::julia.meyer.ext@montreal.ca::cdc9926d-b894-43b6-9f4e-382403e373b9" providerId="AD" clId="Web-{154DC20D-1CBD-787A-60E9-52B9BF84B137}" dt="2024-02-14T19:14:58.657" v="192" actId="20577"/>
        <pc:sldMkLst>
          <pc:docMk/>
          <pc:sldMk cId="0" sldId="266"/>
        </pc:sldMkLst>
        <pc:spChg chg="add mod">
          <ac:chgData name="Julia MEYER-EXTERNE" userId="S::julia.meyer.ext@montreal.ca::cdc9926d-b894-43b6-9f4e-382403e373b9" providerId="AD" clId="Web-{154DC20D-1CBD-787A-60E9-52B9BF84B137}" dt="2024-02-14T19:00:29.798" v="61" actId="20577"/>
          <ac:spMkLst>
            <pc:docMk/>
            <pc:sldMk cId="0" sldId="266"/>
            <ac:spMk id="3" creationId="{F3FF5D6C-2363-4113-9DC9-2230929DFA30}"/>
          </ac:spMkLst>
        </pc:spChg>
        <pc:spChg chg="add mod">
          <ac:chgData name="Julia MEYER-EXTERNE" userId="S::julia.meyer.ext@montreal.ca::cdc9926d-b894-43b6-9f4e-382403e373b9" providerId="AD" clId="Web-{154DC20D-1CBD-787A-60E9-52B9BF84B137}" dt="2024-02-14T19:14:58.657" v="192" actId="20577"/>
          <ac:spMkLst>
            <pc:docMk/>
            <pc:sldMk cId="0" sldId="266"/>
            <ac:spMk id="5" creationId="{EB77E513-13D9-C269-D537-4FB625FDFEC0}"/>
          </ac:spMkLst>
        </pc:spChg>
        <pc:spChg chg="add del mod">
          <ac:chgData name="Julia MEYER-EXTERNE" userId="S::julia.meyer.ext@montreal.ca::cdc9926d-b894-43b6-9f4e-382403e373b9" providerId="AD" clId="Web-{154DC20D-1CBD-787A-60E9-52B9BF84B137}" dt="2024-02-14T19:13:33.422" v="179"/>
          <ac:spMkLst>
            <pc:docMk/>
            <pc:sldMk cId="0" sldId="266"/>
            <ac:spMk id="7" creationId="{4E7B8209-C4BA-0E4D-2ECD-19052B29D0E0}"/>
          </ac:spMkLst>
        </pc:spChg>
        <pc:spChg chg="del mod">
          <ac:chgData name="Julia MEYER-EXTERNE" userId="S::julia.meyer.ext@montreal.ca::cdc9926d-b894-43b6-9f4e-382403e373b9" providerId="AD" clId="Web-{154DC20D-1CBD-787A-60E9-52B9BF84B137}" dt="2024-02-14T19:13:29.406" v="177"/>
          <ac:spMkLst>
            <pc:docMk/>
            <pc:sldMk cId="0" sldId="266"/>
            <ac:spMk id="224" creationId="{00000000-0000-0000-0000-000000000000}"/>
          </ac:spMkLst>
        </pc:spChg>
        <pc:spChg chg="mod">
          <ac:chgData name="Julia MEYER-EXTERNE" userId="S::julia.meyer.ext@montreal.ca::cdc9926d-b894-43b6-9f4e-382403e373b9" providerId="AD" clId="Web-{154DC20D-1CBD-787A-60E9-52B9BF84B137}" dt="2024-02-14T18:59:44.235" v="56" actId="20577"/>
          <ac:spMkLst>
            <pc:docMk/>
            <pc:sldMk cId="0" sldId="266"/>
            <ac:spMk id="234" creationId="{00000000-0000-0000-0000-000000000000}"/>
          </ac:spMkLst>
        </pc:spChg>
      </pc:sldChg>
      <pc:sldChg chg="addSp delSp modSp">
        <pc:chgData name="Julia MEYER-EXTERNE" userId="S::julia.meyer.ext@montreal.ca::cdc9926d-b894-43b6-9f4e-382403e373b9" providerId="AD" clId="Web-{154DC20D-1CBD-787A-60E9-52B9BF84B137}" dt="2024-02-14T19:37:16.103" v="317" actId="20577"/>
        <pc:sldMkLst>
          <pc:docMk/>
          <pc:sldMk cId="0" sldId="267"/>
        </pc:sldMkLst>
        <pc:spChg chg="mod">
          <ac:chgData name="Julia MEYER-EXTERNE" userId="S::julia.meyer.ext@montreal.ca::cdc9926d-b894-43b6-9f4e-382403e373b9" providerId="AD" clId="Web-{154DC20D-1CBD-787A-60E9-52B9BF84B137}" dt="2024-02-14T19:16:19.128" v="249" actId="14100"/>
          <ac:spMkLst>
            <pc:docMk/>
            <pc:sldMk cId="0" sldId="267"/>
            <ac:spMk id="3" creationId="{AE709F64-AA22-C888-74E2-1CD6FD583B70}"/>
          </ac:spMkLst>
        </pc:spChg>
        <pc:spChg chg="add del mod">
          <ac:chgData name="Julia MEYER-EXTERNE" userId="S::julia.meyer.ext@montreal.ca::cdc9926d-b894-43b6-9f4e-382403e373b9" providerId="AD" clId="Web-{154DC20D-1CBD-787A-60E9-52B9BF84B137}" dt="2024-02-14T19:15:20.580" v="196"/>
          <ac:spMkLst>
            <pc:docMk/>
            <pc:sldMk cId="0" sldId="267"/>
            <ac:spMk id="4" creationId="{37A7014B-0AD9-C28B-9417-114A7B0AE0AD}"/>
          </ac:spMkLst>
        </pc:spChg>
        <pc:spChg chg="add mod">
          <ac:chgData name="Julia MEYER-EXTERNE" userId="S::julia.meyer.ext@montreal.ca::cdc9926d-b894-43b6-9f4e-382403e373b9" providerId="AD" clId="Web-{154DC20D-1CBD-787A-60E9-52B9BF84B137}" dt="2024-02-14T19:15:57.955" v="241" actId="14100"/>
          <ac:spMkLst>
            <pc:docMk/>
            <pc:sldMk cId="0" sldId="267"/>
            <ac:spMk id="6" creationId="{4D41B9E6-5546-DCBC-13B6-5A7C2057ABE9}"/>
          </ac:spMkLst>
        </pc:spChg>
        <pc:spChg chg="add del mod">
          <ac:chgData name="Julia MEYER-EXTERNE" userId="S::julia.meyer.ext@montreal.ca::cdc9926d-b894-43b6-9f4e-382403e373b9" providerId="AD" clId="Web-{154DC20D-1CBD-787A-60E9-52B9BF84B137}" dt="2024-02-14T19:15:53.612" v="240"/>
          <ac:spMkLst>
            <pc:docMk/>
            <pc:sldMk cId="0" sldId="267"/>
            <ac:spMk id="8" creationId="{8536DCDD-18CC-7377-EF7E-FDFC66228FC0}"/>
          </ac:spMkLst>
        </pc:spChg>
        <pc:spChg chg="add mod">
          <ac:chgData name="Julia MEYER-EXTERNE" userId="S::julia.meyer.ext@montreal.ca::cdc9926d-b894-43b6-9f4e-382403e373b9" providerId="AD" clId="Web-{154DC20D-1CBD-787A-60E9-52B9BF84B137}" dt="2024-02-14T19:37:16.103" v="317" actId="20577"/>
          <ac:spMkLst>
            <pc:docMk/>
            <pc:sldMk cId="0" sldId="267"/>
            <ac:spMk id="10" creationId="{ABE6391E-327A-74FF-336F-BC603B81C80A}"/>
          </ac:spMkLst>
        </pc:spChg>
        <pc:spChg chg="del mod">
          <ac:chgData name="Julia MEYER-EXTERNE" userId="S::julia.meyer.ext@montreal.ca::cdc9926d-b894-43b6-9f4e-382403e373b9" providerId="AD" clId="Web-{154DC20D-1CBD-787A-60E9-52B9BF84B137}" dt="2024-02-14T19:15:50.283" v="239"/>
          <ac:spMkLst>
            <pc:docMk/>
            <pc:sldMk cId="0" sldId="267"/>
            <ac:spMk id="239" creationId="{00000000-0000-0000-0000-000000000000}"/>
          </ac:spMkLst>
        </pc:spChg>
        <pc:picChg chg="del">
          <ac:chgData name="Julia MEYER-EXTERNE" userId="S::julia.meyer.ext@montreal.ca::cdc9926d-b894-43b6-9f4e-382403e373b9" providerId="AD" clId="Web-{154DC20D-1CBD-787A-60E9-52B9BF84B137}" dt="2024-02-14T19:30:36.783" v="313"/>
          <ac:picMkLst>
            <pc:docMk/>
            <pc:sldMk cId="0" sldId="267"/>
            <ac:picMk id="241" creationId="{00000000-0000-0000-0000-000000000000}"/>
          </ac:picMkLst>
        </pc:picChg>
        <pc:picChg chg="del">
          <ac:chgData name="Julia MEYER-EXTERNE" userId="S::julia.meyer.ext@montreal.ca::cdc9926d-b894-43b6-9f4e-382403e373b9" providerId="AD" clId="Web-{154DC20D-1CBD-787A-60E9-52B9BF84B137}" dt="2024-02-14T19:30:36.065" v="312"/>
          <ac:picMkLst>
            <pc:docMk/>
            <pc:sldMk cId="0" sldId="267"/>
            <ac:picMk id="242" creationId="{00000000-0000-0000-0000-000000000000}"/>
          </ac:picMkLst>
        </pc:picChg>
        <pc:picChg chg="mod modCrop">
          <ac:chgData name="Julia MEYER-EXTERNE" userId="S::julia.meyer.ext@montreal.ca::cdc9926d-b894-43b6-9f4e-382403e373b9" providerId="AD" clId="Web-{154DC20D-1CBD-787A-60E9-52B9BF84B137}" dt="2024-02-14T19:16:15.018" v="247"/>
          <ac:picMkLst>
            <pc:docMk/>
            <pc:sldMk cId="0" sldId="267"/>
            <ac:picMk id="243" creationId="{00000000-0000-0000-0000-000000000000}"/>
          </ac:picMkLst>
        </pc:picChg>
      </pc:sldChg>
      <pc:sldChg chg="addSp delSp modSp">
        <pc:chgData name="Julia MEYER-EXTERNE" userId="S::julia.meyer.ext@montreal.ca::cdc9926d-b894-43b6-9f4e-382403e373b9" providerId="AD" clId="Web-{154DC20D-1CBD-787A-60E9-52B9BF84B137}" dt="2024-02-14T20:36:59.289" v="641" actId="14100"/>
        <pc:sldMkLst>
          <pc:docMk/>
          <pc:sldMk cId="0" sldId="269"/>
        </pc:sldMkLst>
        <pc:spChg chg="add del mod">
          <ac:chgData name="Julia MEYER-EXTERNE" userId="S::julia.meyer.ext@montreal.ca::cdc9926d-b894-43b6-9f4e-382403e373b9" providerId="AD" clId="Web-{154DC20D-1CBD-787A-60E9-52B9BF84B137}" dt="2024-02-14T19:42:28.749" v="374"/>
          <ac:spMkLst>
            <pc:docMk/>
            <pc:sldMk cId="0" sldId="269"/>
            <ac:spMk id="3" creationId="{EFCDD1E5-9ACD-5B63-9827-8DDBC96E0E89}"/>
          </ac:spMkLst>
        </pc:spChg>
        <pc:spChg chg="add mod">
          <ac:chgData name="Julia MEYER-EXTERNE" userId="S::julia.meyer.ext@montreal.ca::cdc9926d-b894-43b6-9f4e-382403e373b9" providerId="AD" clId="Web-{154DC20D-1CBD-787A-60E9-52B9BF84B137}" dt="2024-02-14T20:36:59.289" v="641" actId="14100"/>
          <ac:spMkLst>
            <pc:docMk/>
            <pc:sldMk cId="0" sldId="269"/>
            <ac:spMk id="5" creationId="{2CD05B84-63CF-9F96-6612-8CEF862F8914}"/>
          </ac:spMkLst>
        </pc:spChg>
        <pc:spChg chg="add del mod">
          <ac:chgData name="Julia MEYER-EXTERNE" userId="S::julia.meyer.ext@montreal.ca::cdc9926d-b894-43b6-9f4e-382403e373b9" providerId="AD" clId="Web-{154DC20D-1CBD-787A-60E9-52B9BF84B137}" dt="2024-02-14T19:43:00.890" v="416"/>
          <ac:spMkLst>
            <pc:docMk/>
            <pc:sldMk cId="0" sldId="269"/>
            <ac:spMk id="7" creationId="{1430BA82-A747-45FB-C1C5-E93ECF94A090}"/>
          </ac:spMkLst>
        </pc:spChg>
        <pc:spChg chg="add">
          <ac:chgData name="Julia MEYER-EXTERNE" userId="S::julia.meyer.ext@montreal.ca::cdc9926d-b894-43b6-9f4e-382403e373b9" providerId="AD" clId="Web-{154DC20D-1CBD-787A-60E9-52B9BF84B137}" dt="2024-02-14T19:46:19.159" v="424"/>
          <ac:spMkLst>
            <pc:docMk/>
            <pc:sldMk cId="0" sldId="269"/>
            <ac:spMk id="9" creationId="{5FDBF116-24B4-BC05-84E3-F28627526266}"/>
          </ac:spMkLst>
        </pc:spChg>
        <pc:spChg chg="del mod">
          <ac:chgData name="Julia MEYER-EXTERNE" userId="S::julia.meyer.ext@montreal.ca::cdc9926d-b894-43b6-9f4e-382403e373b9" providerId="AD" clId="Web-{154DC20D-1CBD-787A-60E9-52B9BF84B137}" dt="2024-02-14T19:42:53.921" v="415"/>
          <ac:spMkLst>
            <pc:docMk/>
            <pc:sldMk cId="0" sldId="269"/>
            <ac:spMk id="273" creationId="{00000000-0000-0000-0000-000000000000}"/>
          </ac:spMkLst>
        </pc:spChg>
        <pc:graphicFrameChg chg="mod modGraphic">
          <ac:chgData name="Julia MEYER-EXTERNE" userId="S::julia.meyer.ext@montreal.ca::cdc9926d-b894-43b6-9f4e-382403e373b9" providerId="AD" clId="Web-{154DC20D-1CBD-787A-60E9-52B9BF84B137}" dt="2024-02-14T19:43:19.484" v="419"/>
          <ac:graphicFrameMkLst>
            <pc:docMk/>
            <pc:sldMk cId="0" sldId="269"/>
            <ac:graphicFrameMk id="277" creationId="{00000000-0000-0000-0000-000000000000}"/>
          </ac:graphicFrameMkLst>
        </pc:graphicFrameChg>
      </pc:sldChg>
      <pc:sldChg chg="addSp delSp modSp">
        <pc:chgData name="Julia MEYER-EXTERNE" userId="S::julia.meyer.ext@montreal.ca::cdc9926d-b894-43b6-9f4e-382403e373b9" providerId="AD" clId="Web-{154DC20D-1CBD-787A-60E9-52B9BF84B137}" dt="2024-02-14T19:56:39.061" v="560" actId="20577"/>
        <pc:sldMkLst>
          <pc:docMk/>
          <pc:sldMk cId="0" sldId="270"/>
        </pc:sldMkLst>
        <pc:spChg chg="mod">
          <ac:chgData name="Julia MEYER-EXTERNE" userId="S::julia.meyer.ext@montreal.ca::cdc9926d-b894-43b6-9f4e-382403e373b9" providerId="AD" clId="Web-{154DC20D-1CBD-787A-60E9-52B9BF84B137}" dt="2024-02-14T19:45:40.987" v="421" actId="1076"/>
          <ac:spMkLst>
            <pc:docMk/>
            <pc:sldMk cId="0" sldId="270"/>
            <ac:spMk id="3" creationId="{0CEEF5C5-923B-0D6A-A0E0-34090493330F}"/>
          </ac:spMkLst>
        </pc:spChg>
        <pc:spChg chg="add mod">
          <ac:chgData name="Julia MEYER-EXTERNE" userId="S::julia.meyer.ext@montreal.ca::cdc9926d-b894-43b6-9f4e-382403e373b9" providerId="AD" clId="Web-{154DC20D-1CBD-787A-60E9-52B9BF84B137}" dt="2024-02-14T19:52:16.009" v="438" actId="20577"/>
          <ac:spMkLst>
            <pc:docMk/>
            <pc:sldMk cId="0" sldId="270"/>
            <ac:spMk id="4" creationId="{E618EB08-025C-71A1-6B74-9007C520EAC1}"/>
          </ac:spMkLst>
        </pc:spChg>
        <pc:spChg chg="add del mod">
          <ac:chgData name="Julia MEYER-EXTERNE" userId="S::julia.meyer.ext@montreal.ca::cdc9926d-b894-43b6-9f4e-382403e373b9" providerId="AD" clId="Web-{154DC20D-1CBD-787A-60E9-52B9BF84B137}" dt="2024-02-14T19:56:39.061" v="560" actId="20577"/>
          <ac:spMkLst>
            <pc:docMk/>
            <pc:sldMk cId="0" sldId="270"/>
            <ac:spMk id="6" creationId="{A7706EA0-5076-E204-78FB-D9CB8D352EB7}"/>
          </ac:spMkLst>
        </pc:spChg>
        <pc:spChg chg="add del mod">
          <ac:chgData name="Julia MEYER-EXTERNE" userId="S::julia.meyer.ext@montreal.ca::cdc9926d-b894-43b6-9f4e-382403e373b9" providerId="AD" clId="Web-{154DC20D-1CBD-787A-60E9-52B9BF84B137}" dt="2024-02-14T19:55:20.419" v="532"/>
          <ac:spMkLst>
            <pc:docMk/>
            <pc:sldMk cId="0" sldId="270"/>
            <ac:spMk id="8" creationId="{E252A2AB-B45E-D4C3-BE82-BDA598F635A7}"/>
          </ac:spMkLst>
        </pc:spChg>
        <pc:spChg chg="del mod">
          <ac:chgData name="Julia MEYER-EXTERNE" userId="S::julia.meyer.ext@montreal.ca::cdc9926d-b894-43b6-9f4e-382403e373b9" providerId="AD" clId="Web-{154DC20D-1CBD-787A-60E9-52B9BF84B137}" dt="2024-02-14T19:55:10.169" v="528"/>
          <ac:spMkLst>
            <pc:docMk/>
            <pc:sldMk cId="0" sldId="270"/>
            <ac:spMk id="284" creationId="{00000000-0000-0000-0000-000000000000}"/>
          </ac:spMkLst>
        </pc:spChg>
        <pc:spChg chg="del">
          <ac:chgData name="Julia MEYER-EXTERNE" userId="S::julia.meyer.ext@montreal.ca::cdc9926d-b894-43b6-9f4e-382403e373b9" providerId="AD" clId="Web-{154DC20D-1CBD-787A-60E9-52B9BF84B137}" dt="2024-02-14T19:54:43.325" v="513"/>
          <ac:spMkLst>
            <pc:docMk/>
            <pc:sldMk cId="0" sldId="270"/>
            <ac:spMk id="289" creationId="{00000000-0000-0000-0000-000000000000}"/>
          </ac:spMkLst>
        </pc:spChg>
      </pc:sldChg>
      <pc:sldChg chg="addSp delSp modSp">
        <pc:chgData name="Julia MEYER-EXTERNE" userId="S::julia.meyer.ext@montreal.ca::cdc9926d-b894-43b6-9f4e-382403e373b9" providerId="AD" clId="Web-{154DC20D-1CBD-787A-60E9-52B9BF84B137}" dt="2024-02-14T19:56:45.702" v="561"/>
        <pc:sldMkLst>
          <pc:docMk/>
          <pc:sldMk cId="0" sldId="271"/>
        </pc:sldMkLst>
        <pc:spChg chg="mod">
          <ac:chgData name="Julia MEYER-EXTERNE" userId="S::julia.meyer.ext@montreal.ca::cdc9926d-b894-43b6-9f4e-382403e373b9" providerId="AD" clId="Web-{154DC20D-1CBD-787A-60E9-52B9BF84B137}" dt="2024-02-14T19:45:52.065" v="423" actId="1076"/>
          <ac:spMkLst>
            <pc:docMk/>
            <pc:sldMk cId="0" sldId="271"/>
            <ac:spMk id="3" creationId="{848BDB6B-68F4-BA25-F938-195F849EB2BD}"/>
          </ac:spMkLst>
        </pc:spChg>
        <pc:spChg chg="add mod">
          <ac:chgData name="Julia MEYER-EXTERNE" userId="S::julia.meyer.ext@montreal.ca::cdc9926d-b894-43b6-9f4e-382403e373b9" providerId="AD" clId="Web-{154DC20D-1CBD-787A-60E9-52B9BF84B137}" dt="2024-02-14T19:52:22.931" v="442" actId="20577"/>
          <ac:spMkLst>
            <pc:docMk/>
            <pc:sldMk cId="0" sldId="271"/>
            <ac:spMk id="4" creationId="{1C71471D-37FD-9456-6260-A2CAB6259B8C}"/>
          </ac:spMkLst>
        </pc:spChg>
        <pc:spChg chg="add del mod">
          <ac:chgData name="Julia MEYER-EXTERNE" userId="S::julia.meyer.ext@montreal.ca::cdc9926d-b894-43b6-9f4e-382403e373b9" providerId="AD" clId="Web-{154DC20D-1CBD-787A-60E9-52B9BF84B137}" dt="2024-02-14T19:55:55.482" v="540"/>
          <ac:spMkLst>
            <pc:docMk/>
            <pc:sldMk cId="0" sldId="271"/>
            <ac:spMk id="6" creationId="{BE04EF06-7E20-98E5-BB56-88718946C51A}"/>
          </ac:spMkLst>
        </pc:spChg>
        <pc:spChg chg="add del mod">
          <ac:chgData name="Julia MEYER-EXTERNE" userId="S::julia.meyer.ext@montreal.ca::cdc9926d-b894-43b6-9f4e-382403e373b9" providerId="AD" clId="Web-{154DC20D-1CBD-787A-60E9-52B9BF84B137}" dt="2024-02-14T19:56:01.467" v="542"/>
          <ac:spMkLst>
            <pc:docMk/>
            <pc:sldMk cId="0" sldId="271"/>
            <ac:spMk id="8" creationId="{B86E9467-0A28-B3FE-5942-4A81669C2772}"/>
          </ac:spMkLst>
        </pc:spChg>
        <pc:spChg chg="add mod">
          <ac:chgData name="Julia MEYER-EXTERNE" userId="S::julia.meyer.ext@montreal.ca::cdc9926d-b894-43b6-9f4e-382403e373b9" providerId="AD" clId="Web-{154DC20D-1CBD-787A-60E9-52B9BF84B137}" dt="2024-02-14T19:56:20.592" v="551" actId="20577"/>
          <ac:spMkLst>
            <pc:docMk/>
            <pc:sldMk cId="0" sldId="271"/>
            <ac:spMk id="10" creationId="{9CB4AA58-F516-F260-9008-D6E29A8FC45E}"/>
          </ac:spMkLst>
        </pc:spChg>
        <pc:spChg chg="del mod">
          <ac:chgData name="Julia MEYER-EXTERNE" userId="S::julia.meyer.ext@montreal.ca::cdc9926d-b894-43b6-9f4e-382403e373b9" providerId="AD" clId="Web-{154DC20D-1CBD-787A-60E9-52B9BF84B137}" dt="2024-02-14T19:56:45.702" v="561"/>
          <ac:spMkLst>
            <pc:docMk/>
            <pc:sldMk cId="0" sldId="271"/>
            <ac:spMk id="298" creationId="{00000000-0000-0000-0000-000000000000}"/>
          </ac:spMkLst>
        </pc:spChg>
        <pc:spChg chg="del">
          <ac:chgData name="Julia MEYER-EXTERNE" userId="S::julia.meyer.ext@montreal.ca::cdc9926d-b894-43b6-9f4e-382403e373b9" providerId="AD" clId="Web-{154DC20D-1CBD-787A-60E9-52B9BF84B137}" dt="2024-02-14T19:55:44.388" v="535"/>
          <ac:spMkLst>
            <pc:docMk/>
            <pc:sldMk cId="0" sldId="271"/>
            <ac:spMk id="300" creationId="{00000000-0000-0000-0000-000000000000}"/>
          </ac:spMkLst>
        </pc:spChg>
      </pc:sldChg>
      <pc:sldChg chg="addSp delSp modSp">
        <pc:chgData name="Julia MEYER-EXTERNE" userId="S::julia.meyer.ext@montreal.ca::cdc9926d-b894-43b6-9f4e-382403e373b9" providerId="AD" clId="Web-{154DC20D-1CBD-787A-60E9-52B9BF84B137}" dt="2024-02-14T19:57:40.922" v="582"/>
        <pc:sldMkLst>
          <pc:docMk/>
          <pc:sldMk cId="0" sldId="272"/>
        </pc:sldMkLst>
        <pc:spChg chg="mod">
          <ac:chgData name="Julia MEYER-EXTERNE" userId="S::julia.meyer.ext@montreal.ca::cdc9926d-b894-43b6-9f4e-382403e373b9" providerId="AD" clId="Web-{154DC20D-1CBD-787A-60E9-52B9BF84B137}" dt="2024-02-14T19:52:00.353" v="434" actId="1076"/>
          <ac:spMkLst>
            <pc:docMk/>
            <pc:sldMk cId="0" sldId="272"/>
            <ac:spMk id="3" creationId="{0A854CDF-2E0F-935B-B334-8E671C26D698}"/>
          </ac:spMkLst>
        </pc:spChg>
        <pc:spChg chg="add mod">
          <ac:chgData name="Julia MEYER-EXTERNE" userId="S::julia.meyer.ext@montreal.ca::cdc9926d-b894-43b6-9f4e-382403e373b9" providerId="AD" clId="Web-{154DC20D-1CBD-787A-60E9-52B9BF84B137}" dt="2024-02-14T19:52:29.072" v="448" actId="20577"/>
          <ac:spMkLst>
            <pc:docMk/>
            <pc:sldMk cId="0" sldId="272"/>
            <ac:spMk id="4" creationId="{AF19FC26-FFFA-BB20-F12F-AAFD10349C6F}"/>
          </ac:spMkLst>
        </pc:spChg>
        <pc:spChg chg="add del mod">
          <ac:chgData name="Julia MEYER-EXTERNE" userId="S::julia.meyer.ext@montreal.ca::cdc9926d-b894-43b6-9f4e-382403e373b9" providerId="AD" clId="Web-{154DC20D-1CBD-787A-60E9-52B9BF84B137}" dt="2024-02-14T19:57:06.327" v="563"/>
          <ac:spMkLst>
            <pc:docMk/>
            <pc:sldMk cId="0" sldId="272"/>
            <ac:spMk id="6" creationId="{A4BEAB95-E49B-3CA0-6C22-91C4D09CBD73}"/>
          </ac:spMkLst>
        </pc:spChg>
        <pc:spChg chg="add mod">
          <ac:chgData name="Julia MEYER-EXTERNE" userId="S::julia.meyer.ext@montreal.ca::cdc9926d-b894-43b6-9f4e-382403e373b9" providerId="AD" clId="Web-{154DC20D-1CBD-787A-60E9-52B9BF84B137}" dt="2024-02-14T19:57:35.828" v="579" actId="1076"/>
          <ac:spMkLst>
            <pc:docMk/>
            <pc:sldMk cId="0" sldId="272"/>
            <ac:spMk id="8" creationId="{32FEE4C3-6766-74E4-9866-3B7DA8A199C5}"/>
          </ac:spMkLst>
        </pc:spChg>
        <pc:spChg chg="del mod">
          <ac:chgData name="Julia MEYER-EXTERNE" userId="S::julia.meyer.ext@montreal.ca::cdc9926d-b894-43b6-9f4e-382403e373b9" providerId="AD" clId="Web-{154DC20D-1CBD-787A-60E9-52B9BF84B137}" dt="2024-02-14T19:57:40.922" v="582"/>
          <ac:spMkLst>
            <pc:docMk/>
            <pc:sldMk cId="0" sldId="272"/>
            <ac:spMk id="309" creationId="{00000000-0000-0000-0000-000000000000}"/>
          </ac:spMkLst>
        </pc:spChg>
        <pc:spChg chg="del">
          <ac:chgData name="Julia MEYER-EXTERNE" userId="S::julia.meyer.ext@montreal.ca::cdc9926d-b894-43b6-9f4e-382403e373b9" providerId="AD" clId="Web-{154DC20D-1CBD-787A-60E9-52B9BF84B137}" dt="2024-02-14T19:56:58.436" v="562"/>
          <ac:spMkLst>
            <pc:docMk/>
            <pc:sldMk cId="0" sldId="272"/>
            <ac:spMk id="311" creationId="{00000000-0000-0000-0000-000000000000}"/>
          </ac:spMkLst>
        </pc:spChg>
      </pc:sldChg>
      <pc:sldChg chg="addSp delSp modSp">
        <pc:chgData name="Julia MEYER-EXTERNE" userId="S::julia.meyer.ext@montreal.ca::cdc9926d-b894-43b6-9f4e-382403e373b9" providerId="AD" clId="Web-{154DC20D-1CBD-787A-60E9-52B9BF84B137}" dt="2024-02-14T20:35:46.851" v="632" actId="14100"/>
        <pc:sldMkLst>
          <pc:docMk/>
          <pc:sldMk cId="0" sldId="273"/>
        </pc:sldMkLst>
        <pc:spChg chg="mod">
          <ac:chgData name="Julia MEYER-EXTERNE" userId="S::julia.meyer.ext@montreal.ca::cdc9926d-b894-43b6-9f4e-382403e373b9" providerId="AD" clId="Web-{154DC20D-1CBD-787A-60E9-52B9BF84B137}" dt="2024-02-14T20:35:46.851" v="632" actId="14100"/>
          <ac:spMkLst>
            <pc:docMk/>
            <pc:sldMk cId="0" sldId="273"/>
            <ac:spMk id="3" creationId="{75505839-E424-07A7-7B86-C5F9D9CE3158}"/>
          </ac:spMkLst>
        </pc:spChg>
        <pc:spChg chg="add mod">
          <ac:chgData name="Julia MEYER-EXTERNE" userId="S::julia.meyer.ext@montreal.ca::cdc9926d-b894-43b6-9f4e-382403e373b9" providerId="AD" clId="Web-{154DC20D-1CBD-787A-60E9-52B9BF84B137}" dt="2024-02-14T20:34:26.820" v="614" actId="20577"/>
          <ac:spMkLst>
            <pc:docMk/>
            <pc:sldMk cId="0" sldId="273"/>
            <ac:spMk id="4" creationId="{9E5E15B6-B6EE-42C3-C905-460F9117681B}"/>
          </ac:spMkLst>
        </pc:spChg>
        <pc:spChg chg="mod">
          <ac:chgData name="Julia MEYER-EXTERNE" userId="S::julia.meyer.ext@montreal.ca::cdc9926d-b894-43b6-9f4e-382403e373b9" providerId="AD" clId="Web-{154DC20D-1CBD-787A-60E9-52B9BF84B137}" dt="2024-02-14T20:35:41.726" v="631" actId="14100"/>
          <ac:spMkLst>
            <pc:docMk/>
            <pc:sldMk cId="0" sldId="273"/>
            <ac:spMk id="317" creationId="{00000000-0000-0000-0000-000000000000}"/>
          </ac:spMkLst>
        </pc:spChg>
        <pc:spChg chg="del mod">
          <ac:chgData name="Julia MEYER-EXTERNE" userId="S::julia.meyer.ext@montreal.ca::cdc9926d-b894-43b6-9f4e-382403e373b9" providerId="AD" clId="Web-{154DC20D-1CBD-787A-60E9-52B9BF84B137}" dt="2024-02-14T20:34:32.038" v="615"/>
          <ac:spMkLst>
            <pc:docMk/>
            <pc:sldMk cId="0" sldId="273"/>
            <ac:spMk id="321" creationId="{00000000-0000-0000-0000-000000000000}"/>
          </ac:spMkLst>
        </pc:spChg>
        <pc:picChg chg="del">
          <ac:chgData name="Julia MEYER-EXTERNE" userId="S::julia.meyer.ext@montreal.ca::cdc9926d-b894-43b6-9f4e-382403e373b9" providerId="AD" clId="Web-{154DC20D-1CBD-787A-60E9-52B9BF84B137}" dt="2024-02-14T20:00:52.066" v="584"/>
          <ac:picMkLst>
            <pc:docMk/>
            <pc:sldMk cId="0" sldId="273"/>
            <ac:picMk id="318" creationId="{00000000-0000-0000-0000-000000000000}"/>
          </ac:picMkLst>
        </pc:picChg>
        <pc:picChg chg="del">
          <ac:chgData name="Julia MEYER-EXTERNE" userId="S::julia.meyer.ext@montreal.ca::cdc9926d-b894-43b6-9f4e-382403e373b9" providerId="AD" clId="Web-{154DC20D-1CBD-787A-60E9-52B9BF84B137}" dt="2024-02-14T20:00:49.597" v="583"/>
          <ac:picMkLst>
            <pc:docMk/>
            <pc:sldMk cId="0" sldId="273"/>
            <ac:picMk id="319" creationId="{00000000-0000-0000-0000-000000000000}"/>
          </ac:picMkLst>
        </pc:picChg>
        <pc:picChg chg="mod modCrop">
          <ac:chgData name="Julia MEYER-EXTERNE" userId="S::julia.meyer.ext@montreal.ca::cdc9926d-b894-43b6-9f4e-382403e373b9" providerId="AD" clId="Web-{154DC20D-1CBD-787A-60E9-52B9BF84B137}" dt="2024-02-14T20:03:59.756" v="613" actId="1076"/>
          <ac:picMkLst>
            <pc:docMk/>
            <pc:sldMk cId="0" sldId="273"/>
            <ac:picMk id="320" creationId="{00000000-0000-0000-0000-000000000000}"/>
          </ac:picMkLst>
        </pc:picChg>
      </pc:sldChg>
      <pc:sldChg chg="addSp delSp modSp">
        <pc:chgData name="Julia MEYER-EXTERNE" userId="S::julia.meyer.ext@montreal.ca::cdc9926d-b894-43b6-9f4e-382403e373b9" providerId="AD" clId="Web-{154DC20D-1CBD-787A-60E9-52B9BF84B137}" dt="2024-02-14T20:39:11.556" v="687" actId="1076"/>
        <pc:sldMkLst>
          <pc:docMk/>
          <pc:sldMk cId="0" sldId="274"/>
        </pc:sldMkLst>
        <pc:spChg chg="mod">
          <ac:chgData name="Julia MEYER-EXTERNE" userId="S::julia.meyer.ext@montreal.ca::cdc9926d-b894-43b6-9f4e-382403e373b9" providerId="AD" clId="Web-{154DC20D-1CBD-787A-60E9-52B9BF84B137}" dt="2024-02-14T20:38:23.087" v="673" actId="14100"/>
          <ac:spMkLst>
            <pc:docMk/>
            <pc:sldMk cId="0" sldId="274"/>
            <ac:spMk id="3" creationId="{4E15CD9A-BA83-8A65-6CA4-C9F4185C791A}"/>
          </ac:spMkLst>
        </pc:spChg>
        <pc:spChg chg="add del mod">
          <ac:chgData name="Julia MEYER-EXTERNE" userId="S::julia.meyer.ext@montreal.ca::cdc9926d-b894-43b6-9f4e-382403e373b9" providerId="AD" clId="Web-{154DC20D-1CBD-787A-60E9-52B9BF84B137}" dt="2024-02-14T20:36:48.758" v="639"/>
          <ac:spMkLst>
            <pc:docMk/>
            <pc:sldMk cId="0" sldId="274"/>
            <ac:spMk id="4" creationId="{16EE5C2B-176C-3472-B2B8-CE503F1E7396}"/>
          </ac:spMkLst>
        </pc:spChg>
        <pc:spChg chg="add del mod">
          <ac:chgData name="Julia MEYER-EXTERNE" userId="S::julia.meyer.ext@montreal.ca::cdc9926d-b894-43b6-9f4e-382403e373b9" providerId="AD" clId="Web-{154DC20D-1CBD-787A-60E9-52B9BF84B137}" dt="2024-02-14T20:37:21.321" v="645"/>
          <ac:spMkLst>
            <pc:docMk/>
            <pc:sldMk cId="0" sldId="274"/>
            <ac:spMk id="6" creationId="{16F31E8E-2911-8B68-8076-96C4938DB03D}"/>
          </ac:spMkLst>
        </pc:spChg>
        <pc:spChg chg="add mod">
          <ac:chgData name="Julia MEYER-EXTERNE" userId="S::julia.meyer.ext@montreal.ca::cdc9926d-b894-43b6-9f4e-382403e373b9" providerId="AD" clId="Web-{154DC20D-1CBD-787A-60E9-52B9BF84B137}" dt="2024-02-14T20:38:26.165" v="674" actId="1076"/>
          <ac:spMkLst>
            <pc:docMk/>
            <pc:sldMk cId="0" sldId="274"/>
            <ac:spMk id="8" creationId="{43795F72-BFE0-3765-A54D-B7F0BFBBDFD0}"/>
          </ac:spMkLst>
        </pc:spChg>
        <pc:spChg chg="del mod">
          <ac:chgData name="Julia MEYER-EXTERNE" userId="S::julia.meyer.ext@montreal.ca::cdc9926d-b894-43b6-9f4e-382403e373b9" providerId="AD" clId="Web-{154DC20D-1CBD-787A-60E9-52B9BF84B137}" dt="2024-02-14T20:37:15.586" v="643"/>
          <ac:spMkLst>
            <pc:docMk/>
            <pc:sldMk cId="0" sldId="274"/>
            <ac:spMk id="327" creationId="{00000000-0000-0000-0000-000000000000}"/>
          </ac:spMkLst>
        </pc:spChg>
        <pc:spChg chg="del">
          <ac:chgData name="Julia MEYER-EXTERNE" userId="S::julia.meyer.ext@montreal.ca::cdc9926d-b894-43b6-9f4e-382403e373b9" providerId="AD" clId="Web-{154DC20D-1CBD-787A-60E9-52B9BF84B137}" dt="2024-02-14T20:36:47.414" v="638"/>
          <ac:spMkLst>
            <pc:docMk/>
            <pc:sldMk cId="0" sldId="274"/>
            <ac:spMk id="329" creationId="{00000000-0000-0000-0000-000000000000}"/>
          </ac:spMkLst>
        </pc:spChg>
        <pc:spChg chg="mod">
          <ac:chgData name="Julia MEYER-EXTERNE" userId="S::julia.meyer.ext@montreal.ca::cdc9926d-b894-43b6-9f4e-382403e373b9" providerId="AD" clId="Web-{154DC20D-1CBD-787A-60E9-52B9BF84B137}" dt="2024-02-14T20:39:11.556" v="687" actId="1076"/>
          <ac:spMkLst>
            <pc:docMk/>
            <pc:sldMk cId="0" sldId="274"/>
            <ac:spMk id="334" creationId="{00000000-0000-0000-0000-000000000000}"/>
          </ac:spMkLst>
        </pc:spChg>
        <pc:spChg chg="mod">
          <ac:chgData name="Julia MEYER-EXTERNE" userId="S::julia.meyer.ext@montreal.ca::cdc9926d-b894-43b6-9f4e-382403e373b9" providerId="AD" clId="Web-{154DC20D-1CBD-787A-60E9-52B9BF84B137}" dt="2024-02-14T20:39:08.853" v="686" actId="1076"/>
          <ac:spMkLst>
            <pc:docMk/>
            <pc:sldMk cId="0" sldId="274"/>
            <ac:spMk id="335" creationId="{00000000-0000-0000-0000-000000000000}"/>
          </ac:spMkLst>
        </pc:spChg>
        <pc:graphicFrameChg chg="mod modGraphic">
          <ac:chgData name="Julia MEYER-EXTERNE" userId="S::julia.meyer.ext@montreal.ca::cdc9926d-b894-43b6-9f4e-382403e373b9" providerId="AD" clId="Web-{154DC20D-1CBD-787A-60E9-52B9BF84B137}" dt="2024-02-14T20:39:04.212" v="684"/>
          <ac:graphicFrameMkLst>
            <pc:docMk/>
            <pc:sldMk cId="0" sldId="274"/>
            <ac:graphicFrameMk id="331" creationId="{00000000-0000-0000-0000-000000000000}"/>
          </ac:graphicFrameMkLst>
        </pc:graphicFrameChg>
        <pc:picChg chg="del">
          <ac:chgData name="Julia MEYER-EXTERNE" userId="S::julia.meyer.ext@montreal.ca::cdc9926d-b894-43b6-9f4e-382403e373b9" providerId="AD" clId="Web-{154DC20D-1CBD-787A-60E9-52B9BF84B137}" dt="2024-02-14T20:38:54.290" v="682"/>
          <ac:picMkLst>
            <pc:docMk/>
            <pc:sldMk cId="0" sldId="274"/>
            <ac:picMk id="332" creationId="{00000000-0000-0000-0000-000000000000}"/>
          </ac:picMkLst>
        </pc:picChg>
        <pc:picChg chg="del">
          <ac:chgData name="Julia MEYER-EXTERNE" userId="S::julia.meyer.ext@montreal.ca::cdc9926d-b894-43b6-9f4e-382403e373b9" providerId="AD" clId="Web-{154DC20D-1CBD-787A-60E9-52B9BF84B137}" dt="2024-02-14T20:38:52.400" v="681"/>
          <ac:picMkLst>
            <pc:docMk/>
            <pc:sldMk cId="0" sldId="274"/>
            <ac:picMk id="333" creationId="{00000000-0000-0000-0000-000000000000}"/>
          </ac:picMkLst>
        </pc:picChg>
      </pc:sldChg>
      <pc:sldChg chg="modSp">
        <pc:chgData name="Julia MEYER-EXTERNE" userId="S::julia.meyer.ext@montreal.ca::cdc9926d-b894-43b6-9f4e-382403e373b9" providerId="AD" clId="Web-{154DC20D-1CBD-787A-60E9-52B9BF84B137}" dt="2024-02-14T20:39:27.634" v="688" actId="14100"/>
        <pc:sldMkLst>
          <pc:docMk/>
          <pc:sldMk cId="0" sldId="276"/>
        </pc:sldMkLst>
        <pc:spChg chg="mod">
          <ac:chgData name="Julia MEYER-EXTERNE" userId="S::julia.meyer.ext@montreal.ca::cdc9926d-b894-43b6-9f4e-382403e373b9" providerId="AD" clId="Web-{154DC20D-1CBD-787A-60E9-52B9BF84B137}" dt="2024-02-14T20:39:27.634" v="688" actId="14100"/>
          <ac:spMkLst>
            <pc:docMk/>
            <pc:sldMk cId="0" sldId="276"/>
            <ac:spMk id="3" creationId="{B0FAEB38-12A9-4907-9BA2-B204D1D17FB6}"/>
          </ac:spMkLst>
        </pc:spChg>
      </pc:sldChg>
      <pc:sldChg chg="delSp modSp">
        <pc:chgData name="Julia MEYER-EXTERNE" userId="S::julia.meyer.ext@montreal.ca::cdc9926d-b894-43b6-9f4e-382403e373b9" providerId="AD" clId="Web-{154DC20D-1CBD-787A-60E9-52B9BF84B137}" dt="2024-02-14T20:39:35.837" v="691"/>
        <pc:sldMkLst>
          <pc:docMk/>
          <pc:sldMk cId="0" sldId="277"/>
        </pc:sldMkLst>
        <pc:spChg chg="mod">
          <ac:chgData name="Julia MEYER-EXTERNE" userId="S::julia.meyer.ext@montreal.ca::cdc9926d-b894-43b6-9f4e-382403e373b9" providerId="AD" clId="Web-{154DC20D-1CBD-787A-60E9-52B9BF84B137}" dt="2024-02-14T20:39:31.822" v="689" actId="14100"/>
          <ac:spMkLst>
            <pc:docMk/>
            <pc:sldMk cId="0" sldId="277"/>
            <ac:spMk id="3" creationId="{78DFAA52-9F1A-65CB-AC99-6B9059338275}"/>
          </ac:spMkLst>
        </pc:spChg>
        <pc:picChg chg="del">
          <ac:chgData name="Julia MEYER-EXTERNE" userId="S::julia.meyer.ext@montreal.ca::cdc9926d-b894-43b6-9f4e-382403e373b9" providerId="AD" clId="Web-{154DC20D-1CBD-787A-60E9-52B9BF84B137}" dt="2024-02-14T20:39:35.837" v="691"/>
          <ac:picMkLst>
            <pc:docMk/>
            <pc:sldMk cId="0" sldId="277"/>
            <ac:picMk id="361" creationId="{00000000-0000-0000-0000-000000000000}"/>
          </ac:picMkLst>
        </pc:picChg>
        <pc:picChg chg="del">
          <ac:chgData name="Julia MEYER-EXTERNE" userId="S::julia.meyer.ext@montreal.ca::cdc9926d-b894-43b6-9f4e-382403e373b9" providerId="AD" clId="Web-{154DC20D-1CBD-787A-60E9-52B9BF84B137}" dt="2024-02-14T20:39:34.134" v="690"/>
          <ac:picMkLst>
            <pc:docMk/>
            <pc:sldMk cId="0" sldId="277"/>
            <ac:picMk id="362" creationId="{00000000-0000-0000-0000-000000000000}"/>
          </ac:picMkLst>
        </pc:picChg>
      </pc:sldChg>
      <pc:sldChg chg="modSp add del">
        <pc:chgData name="Julia MEYER-EXTERNE" userId="S::julia.meyer.ext@montreal.ca::cdc9926d-b894-43b6-9f4e-382403e373b9" providerId="AD" clId="Web-{154DC20D-1CBD-787A-60E9-52B9BF84B137}" dt="2024-02-14T20:56:55.939" v="880"/>
        <pc:sldMkLst>
          <pc:docMk/>
          <pc:sldMk cId="0" sldId="278"/>
        </pc:sldMkLst>
        <pc:spChg chg="mod">
          <ac:chgData name="Julia MEYER-EXTERNE" userId="S::julia.meyer.ext@montreal.ca::cdc9926d-b894-43b6-9f4e-382403e373b9" providerId="AD" clId="Web-{154DC20D-1CBD-787A-60E9-52B9BF84B137}" dt="2024-02-14T20:50:37.670" v="803" actId="1076"/>
          <ac:spMkLst>
            <pc:docMk/>
            <pc:sldMk cId="0" sldId="278"/>
            <ac:spMk id="2" creationId="{F98E6A4B-7CBF-09B8-816A-F9531F596517}"/>
          </ac:spMkLst>
        </pc:spChg>
        <pc:spChg chg="mod">
          <ac:chgData name="Julia MEYER-EXTERNE" userId="S::julia.meyer.ext@montreal.ca::cdc9926d-b894-43b6-9f4e-382403e373b9" providerId="AD" clId="Web-{154DC20D-1CBD-787A-60E9-52B9BF84B137}" dt="2024-02-14T20:50:35.702" v="801" actId="1076"/>
          <ac:spMkLst>
            <pc:docMk/>
            <pc:sldMk cId="0" sldId="278"/>
            <ac:spMk id="4" creationId="{70849070-83C6-32D4-D553-DCCE82BD8FBA}"/>
          </ac:spMkLst>
        </pc:spChg>
        <pc:grpChg chg="mod">
          <ac:chgData name="Julia MEYER-EXTERNE" userId="S::julia.meyer.ext@montreal.ca::cdc9926d-b894-43b6-9f4e-382403e373b9" providerId="AD" clId="Web-{154DC20D-1CBD-787A-60E9-52B9BF84B137}" dt="2024-02-14T20:52:47.906" v="824" actId="1076"/>
          <ac:grpSpMkLst>
            <pc:docMk/>
            <pc:sldMk cId="0" sldId="278"/>
            <ac:grpSpMk id="379" creationId="{00000000-0000-0000-0000-000000000000}"/>
          </ac:grpSpMkLst>
        </pc:grpChg>
      </pc:sldChg>
      <pc:sldChg chg="modSp">
        <pc:chgData name="Julia MEYER-EXTERNE" userId="S::julia.meyer.ext@montreal.ca::cdc9926d-b894-43b6-9f4e-382403e373b9" providerId="AD" clId="Web-{154DC20D-1CBD-787A-60E9-52B9BF84B137}" dt="2024-02-14T20:57:20.955" v="882" actId="1076"/>
        <pc:sldMkLst>
          <pc:docMk/>
          <pc:sldMk cId="0" sldId="281"/>
        </pc:sldMkLst>
        <pc:spChg chg="mod">
          <ac:chgData name="Julia MEYER-EXTERNE" userId="S::julia.meyer.ext@montreal.ca::cdc9926d-b894-43b6-9f4e-382403e373b9" providerId="AD" clId="Web-{154DC20D-1CBD-787A-60E9-52B9BF84B137}" dt="2024-02-14T20:57:20.955" v="882" actId="1076"/>
          <ac:spMkLst>
            <pc:docMk/>
            <pc:sldMk cId="0" sldId="281"/>
            <ac:spMk id="3" creationId="{06E907D6-E868-5075-166B-437B7ED53E59}"/>
          </ac:spMkLst>
        </pc:spChg>
      </pc:sldChg>
      <pc:sldChg chg="del">
        <pc:chgData name="Julia MEYER-EXTERNE" userId="S::julia.meyer.ext@montreal.ca::cdc9926d-b894-43b6-9f4e-382403e373b9" providerId="AD" clId="Web-{154DC20D-1CBD-787A-60E9-52B9BF84B137}" dt="2024-02-14T18:58:46.406" v="47"/>
        <pc:sldMkLst>
          <pc:docMk/>
          <pc:sldMk cId="2056979578" sldId="285"/>
        </pc:sldMkLst>
      </pc:sldChg>
      <pc:sldChg chg="addSp delSp modSp">
        <pc:chgData name="Julia MEYER-EXTERNE" userId="S::julia.meyer.ext@montreal.ca::cdc9926d-b894-43b6-9f4e-382403e373b9" providerId="AD" clId="Web-{154DC20D-1CBD-787A-60E9-52B9BF84B137}" dt="2024-02-14T19:17:29.379" v="296" actId="14100"/>
        <pc:sldMkLst>
          <pc:docMk/>
          <pc:sldMk cId="949201219" sldId="287"/>
        </pc:sldMkLst>
        <pc:spChg chg="del mod">
          <ac:chgData name="Julia MEYER-EXTERNE" userId="S::julia.meyer.ext@montreal.ca::cdc9926d-b894-43b6-9f4e-382403e373b9" providerId="AD" clId="Web-{154DC20D-1CBD-787A-60E9-52B9BF84B137}" dt="2024-02-14T19:08:39.869" v="106"/>
          <ac:spMkLst>
            <pc:docMk/>
            <pc:sldMk cId="949201219" sldId="287"/>
            <ac:spMk id="2" creationId="{EB199A31-380E-A956-7AED-9CA3E88D7BA1}"/>
          </ac:spMkLst>
        </pc:spChg>
        <pc:spChg chg="add mod">
          <ac:chgData name="Julia MEYER-EXTERNE" userId="S::julia.meyer.ext@montreal.ca::cdc9926d-b894-43b6-9f4e-382403e373b9" providerId="AD" clId="Web-{154DC20D-1CBD-787A-60E9-52B9BF84B137}" dt="2024-02-14T19:17:29.379" v="296" actId="14100"/>
          <ac:spMkLst>
            <pc:docMk/>
            <pc:sldMk cId="949201219" sldId="287"/>
            <ac:spMk id="9" creationId="{2CD3236E-4DD0-15D1-46F8-E843F9CCB772}"/>
          </ac:spMkLst>
        </pc:spChg>
        <pc:picChg chg="add del mod modCrop">
          <ac:chgData name="Julia MEYER-EXTERNE" userId="S::julia.meyer.ext@montreal.ca::cdc9926d-b894-43b6-9f4e-382403e373b9" providerId="AD" clId="Web-{154DC20D-1CBD-787A-60E9-52B9BF84B137}" dt="2024-02-14T19:10:01.449" v="119"/>
          <ac:picMkLst>
            <pc:docMk/>
            <pc:sldMk cId="949201219" sldId="287"/>
            <ac:picMk id="3" creationId="{338274DC-B7D2-3979-62C4-2767FB135858}"/>
          </ac:picMkLst>
        </pc:picChg>
        <pc:picChg chg="add del mod modCrop">
          <ac:chgData name="Julia MEYER-EXTERNE" userId="S::julia.meyer.ext@montreal.ca::cdc9926d-b894-43b6-9f4e-382403e373b9" providerId="AD" clId="Web-{154DC20D-1CBD-787A-60E9-52B9BF84B137}" dt="2024-02-14T19:10:14.590" v="123"/>
          <ac:picMkLst>
            <pc:docMk/>
            <pc:sldMk cId="949201219" sldId="287"/>
            <ac:picMk id="4" creationId="{DDDCCB29-1846-A979-4A28-E5BD22CAE1D6}"/>
          </ac:picMkLst>
        </pc:picChg>
        <pc:picChg chg="add mod">
          <ac:chgData name="Julia MEYER-EXTERNE" userId="S::julia.meyer.ext@montreal.ca::cdc9926d-b894-43b6-9f4e-382403e373b9" providerId="AD" clId="Web-{154DC20D-1CBD-787A-60E9-52B9BF84B137}" dt="2024-02-14T19:10:46.981" v="128" actId="14100"/>
          <ac:picMkLst>
            <pc:docMk/>
            <pc:sldMk cId="949201219" sldId="287"/>
            <ac:picMk id="5" creationId="{10C63F4D-BFAA-7FB2-0208-810AB16EF72A}"/>
          </ac:picMkLst>
        </pc:picChg>
        <pc:picChg chg="add del mod">
          <ac:chgData name="Julia MEYER-EXTERNE" userId="S::julia.meyer.ext@montreal.ca::cdc9926d-b894-43b6-9f4e-382403e373b9" providerId="AD" clId="Web-{154DC20D-1CBD-787A-60E9-52B9BF84B137}" dt="2024-02-14T19:11:31.232" v="132"/>
          <ac:picMkLst>
            <pc:docMk/>
            <pc:sldMk cId="949201219" sldId="287"/>
            <ac:picMk id="6" creationId="{C22E9371-6881-7D6A-31B6-B326AA081BE4}"/>
          </ac:picMkLst>
        </pc:picChg>
        <pc:picChg chg="add mod">
          <ac:chgData name="Julia MEYER-EXTERNE" userId="S::julia.meyer.ext@montreal.ca::cdc9926d-b894-43b6-9f4e-382403e373b9" providerId="AD" clId="Web-{154DC20D-1CBD-787A-60E9-52B9BF84B137}" dt="2024-02-14T19:11:42.841" v="137" actId="1076"/>
          <ac:picMkLst>
            <pc:docMk/>
            <pc:sldMk cId="949201219" sldId="287"/>
            <ac:picMk id="7" creationId="{B0F703ED-5E06-1A28-27B2-46E43B860BF2}"/>
          </ac:picMkLst>
        </pc:picChg>
      </pc:sldChg>
      <pc:sldChg chg="addSp modSp ord">
        <pc:chgData name="Julia MEYER-EXTERNE" userId="S::julia.meyer.ext@montreal.ca::cdc9926d-b894-43b6-9f4e-382403e373b9" providerId="AD" clId="Web-{154DC20D-1CBD-787A-60E9-52B9BF84B137}" dt="2024-02-14T19:12:41.686" v="146" actId="1076"/>
        <pc:sldMkLst>
          <pc:docMk/>
          <pc:sldMk cId="1361314008" sldId="346"/>
        </pc:sldMkLst>
        <pc:spChg chg="add mod">
          <ac:chgData name="Julia MEYER-EXTERNE" userId="S::julia.meyer.ext@montreal.ca::cdc9926d-b894-43b6-9f4e-382403e373b9" providerId="AD" clId="Web-{154DC20D-1CBD-787A-60E9-52B9BF84B137}" dt="2024-02-14T19:01:01.346" v="68" actId="20577"/>
          <ac:spMkLst>
            <pc:docMk/>
            <pc:sldMk cId="1361314008" sldId="346"/>
            <ac:spMk id="4" creationId="{6984CB41-734E-E109-1189-A56A7C213831}"/>
          </ac:spMkLst>
        </pc:spChg>
        <pc:picChg chg="mod">
          <ac:chgData name="Julia MEYER-EXTERNE" userId="S::julia.meyer.ext@montreal.ca::cdc9926d-b894-43b6-9f4e-382403e373b9" providerId="AD" clId="Web-{154DC20D-1CBD-787A-60E9-52B9BF84B137}" dt="2024-02-14T19:12:39.139" v="145" actId="1076"/>
          <ac:picMkLst>
            <pc:docMk/>
            <pc:sldMk cId="1361314008" sldId="346"/>
            <ac:picMk id="2" creationId="{25D3E571-EBB9-61E6-8A32-50A477923945}"/>
          </ac:picMkLst>
        </pc:picChg>
        <pc:picChg chg="add mod">
          <ac:chgData name="Julia MEYER-EXTERNE" userId="S::julia.meyer.ext@montreal.ca::cdc9926d-b894-43b6-9f4e-382403e373b9" providerId="AD" clId="Web-{154DC20D-1CBD-787A-60E9-52B9BF84B137}" dt="2024-02-14T19:12:41.686" v="146" actId="1076"/>
          <ac:picMkLst>
            <pc:docMk/>
            <pc:sldMk cId="1361314008" sldId="346"/>
            <ac:picMk id="5" creationId="{6E128122-6DBB-49BE-D027-1AAA449B8581}"/>
          </ac:picMkLst>
        </pc:picChg>
      </pc:sldChg>
      <pc:sldChg chg="addSp delSp modSp delAnim">
        <pc:chgData name="Julia MEYER-EXTERNE" userId="S::julia.meyer.ext@montreal.ca::cdc9926d-b894-43b6-9f4e-382403e373b9" providerId="AD" clId="Web-{154DC20D-1CBD-787A-60E9-52B9BF84B137}" dt="2024-02-14T19:38:13.948" v="326" actId="20577"/>
        <pc:sldMkLst>
          <pc:docMk/>
          <pc:sldMk cId="1569249261" sldId="348"/>
        </pc:sldMkLst>
        <pc:spChg chg="add mod">
          <ac:chgData name="Julia MEYER-EXTERNE" userId="S::julia.meyer.ext@montreal.ca::cdc9926d-b894-43b6-9f4e-382403e373b9" providerId="AD" clId="Web-{154DC20D-1CBD-787A-60E9-52B9BF84B137}" dt="2024-02-14T19:38:13.948" v="326" actId="20577"/>
          <ac:spMkLst>
            <pc:docMk/>
            <pc:sldMk cId="1569249261" sldId="348"/>
            <ac:spMk id="7" creationId="{6A97C379-926F-93A9-0D2E-40625E57B496}"/>
          </ac:spMkLst>
        </pc:spChg>
        <pc:spChg chg="del mod">
          <ac:chgData name="Julia MEYER-EXTERNE" userId="S::julia.meyer.ext@montreal.ca::cdc9926d-b894-43b6-9f4e-382403e373b9" providerId="AD" clId="Web-{154DC20D-1CBD-787A-60E9-52B9BF84B137}" dt="2024-02-14T19:37:50.932" v="320"/>
          <ac:spMkLst>
            <pc:docMk/>
            <pc:sldMk cId="1569249261" sldId="348"/>
            <ac:spMk id="8" creationId="{F6D7E8F5-1947-FC3B-06B0-5AA29B498AC2}"/>
          </ac:spMkLst>
        </pc:spChg>
        <pc:spChg chg="add">
          <ac:chgData name="Julia MEYER-EXTERNE" userId="S::julia.meyer.ext@montreal.ca::cdc9926d-b894-43b6-9f4e-382403e373b9" providerId="AD" clId="Web-{154DC20D-1CBD-787A-60E9-52B9BF84B137}" dt="2024-02-14T19:37:51.260" v="321"/>
          <ac:spMkLst>
            <pc:docMk/>
            <pc:sldMk cId="1569249261" sldId="348"/>
            <ac:spMk id="10" creationId="{F6D7E8F5-1947-FC3B-06B0-5AA29B498AC2}"/>
          </ac:spMkLst>
        </pc:spChg>
        <pc:spChg chg="mod">
          <ac:chgData name="Julia MEYER-EXTERNE" userId="S::julia.meyer.ext@montreal.ca::cdc9926d-b894-43b6-9f4e-382403e373b9" providerId="AD" clId="Web-{154DC20D-1CBD-787A-60E9-52B9BF84B137}" dt="2024-02-14T18:49:07.958" v="0"/>
          <ac:spMkLst>
            <pc:docMk/>
            <pc:sldMk cId="1569249261" sldId="348"/>
            <ac:spMk id="147" creationId="{00000000-0000-0000-0000-000000000000}"/>
          </ac:spMkLst>
        </pc:spChg>
        <pc:spChg chg="mod">
          <ac:chgData name="Julia MEYER-EXTERNE" userId="S::julia.meyer.ext@montreal.ca::cdc9926d-b894-43b6-9f4e-382403e373b9" providerId="AD" clId="Web-{154DC20D-1CBD-787A-60E9-52B9BF84B137}" dt="2024-02-14T18:49:34.161" v="5"/>
          <ac:spMkLst>
            <pc:docMk/>
            <pc:sldMk cId="1569249261" sldId="348"/>
            <ac:spMk id="148" creationId="{00000000-0000-0000-0000-000000000000}"/>
          </ac:spMkLst>
        </pc:spChg>
        <pc:spChg chg="mod">
          <ac:chgData name="Julia MEYER-EXTERNE" userId="S::julia.meyer.ext@montreal.ca::cdc9926d-b894-43b6-9f4e-382403e373b9" providerId="AD" clId="Web-{154DC20D-1CBD-787A-60E9-52B9BF84B137}" dt="2024-02-14T18:49:34.161" v="4"/>
          <ac:spMkLst>
            <pc:docMk/>
            <pc:sldMk cId="1569249261" sldId="348"/>
            <ac:spMk id="150" creationId="{00000000-0000-0000-0000-000000000000}"/>
          </ac:spMkLst>
        </pc:spChg>
        <pc:spChg chg="mod">
          <ac:chgData name="Julia MEYER-EXTERNE" userId="S::julia.meyer.ext@montreal.ca::cdc9926d-b894-43b6-9f4e-382403e373b9" providerId="AD" clId="Web-{154DC20D-1CBD-787A-60E9-52B9BF84B137}" dt="2024-02-14T18:49:34.177" v="13"/>
          <ac:spMkLst>
            <pc:docMk/>
            <pc:sldMk cId="1569249261" sldId="348"/>
            <ac:spMk id="153" creationId="{00000000-0000-0000-0000-000000000000}"/>
          </ac:spMkLst>
        </pc:spChg>
        <pc:spChg chg="mod">
          <ac:chgData name="Julia MEYER-EXTERNE" userId="S::julia.meyer.ext@montreal.ca::cdc9926d-b894-43b6-9f4e-382403e373b9" providerId="AD" clId="Web-{154DC20D-1CBD-787A-60E9-52B9BF84B137}" dt="2024-02-14T18:49:34.177" v="9"/>
          <ac:spMkLst>
            <pc:docMk/>
            <pc:sldMk cId="1569249261" sldId="348"/>
            <ac:spMk id="156" creationId="{00000000-0000-0000-0000-000000000000}"/>
          </ac:spMkLst>
        </pc:spChg>
        <pc:spChg chg="mod">
          <ac:chgData name="Julia MEYER-EXTERNE" userId="S::julia.meyer.ext@montreal.ca::cdc9926d-b894-43b6-9f4e-382403e373b9" providerId="AD" clId="Web-{154DC20D-1CBD-787A-60E9-52B9BF84B137}" dt="2024-02-14T18:49:34.177" v="10"/>
          <ac:spMkLst>
            <pc:docMk/>
            <pc:sldMk cId="1569249261" sldId="348"/>
            <ac:spMk id="157" creationId="{00000000-0000-0000-0000-000000000000}"/>
          </ac:spMkLst>
        </pc:spChg>
        <pc:spChg chg="mod">
          <ac:chgData name="Julia MEYER-EXTERNE" userId="S::julia.meyer.ext@montreal.ca::cdc9926d-b894-43b6-9f4e-382403e373b9" providerId="AD" clId="Web-{154DC20D-1CBD-787A-60E9-52B9BF84B137}" dt="2024-02-14T18:49:34.161" v="2"/>
          <ac:spMkLst>
            <pc:docMk/>
            <pc:sldMk cId="1569249261" sldId="348"/>
            <ac:spMk id="158" creationId="{00000000-0000-0000-0000-000000000000}"/>
          </ac:spMkLst>
        </pc:spChg>
        <pc:spChg chg="mod">
          <ac:chgData name="Julia MEYER-EXTERNE" userId="S::julia.meyer.ext@montreal.ca::cdc9926d-b894-43b6-9f4e-382403e373b9" providerId="AD" clId="Web-{154DC20D-1CBD-787A-60E9-52B9BF84B137}" dt="2024-02-14T18:49:34.177" v="11"/>
          <ac:spMkLst>
            <pc:docMk/>
            <pc:sldMk cId="1569249261" sldId="348"/>
            <ac:spMk id="159" creationId="{00000000-0000-0000-0000-000000000000}"/>
          </ac:spMkLst>
        </pc:spChg>
        <pc:cxnChg chg="mod">
          <ac:chgData name="Julia MEYER-EXTERNE" userId="S::julia.meyer.ext@montreal.ca::cdc9926d-b894-43b6-9f4e-382403e373b9" providerId="AD" clId="Web-{154DC20D-1CBD-787A-60E9-52B9BF84B137}" dt="2024-02-14T18:49:34.364" v="15"/>
          <ac:cxnSpMkLst>
            <pc:docMk/>
            <pc:sldMk cId="1569249261" sldId="348"/>
            <ac:cxnSpMk id="146" creationId="{00000000-0000-0000-0000-000000000000}"/>
          </ac:cxnSpMkLst>
        </pc:cxnChg>
        <pc:cxnChg chg="mod">
          <ac:chgData name="Julia MEYER-EXTERNE" userId="S::julia.meyer.ext@montreal.ca::cdc9926d-b894-43b6-9f4e-382403e373b9" providerId="AD" clId="Web-{154DC20D-1CBD-787A-60E9-52B9BF84B137}" dt="2024-02-14T18:49:34.161" v="3"/>
          <ac:cxnSpMkLst>
            <pc:docMk/>
            <pc:sldMk cId="1569249261" sldId="348"/>
            <ac:cxnSpMk id="149" creationId="{00000000-0000-0000-0000-000000000000}"/>
          </ac:cxnSpMkLst>
        </pc:cxnChg>
        <pc:cxnChg chg="mod">
          <ac:chgData name="Julia MEYER-EXTERNE" userId="S::julia.meyer.ext@montreal.ca::cdc9926d-b894-43b6-9f4e-382403e373b9" providerId="AD" clId="Web-{154DC20D-1CBD-787A-60E9-52B9BF84B137}" dt="2024-02-14T18:49:34.177" v="6"/>
          <ac:cxnSpMkLst>
            <pc:docMk/>
            <pc:sldMk cId="1569249261" sldId="348"/>
            <ac:cxnSpMk id="151" creationId="{00000000-0000-0000-0000-000000000000}"/>
          </ac:cxnSpMkLst>
        </pc:cxnChg>
        <pc:cxnChg chg="mod">
          <ac:chgData name="Julia MEYER-EXTERNE" userId="S::julia.meyer.ext@montreal.ca::cdc9926d-b894-43b6-9f4e-382403e373b9" providerId="AD" clId="Web-{154DC20D-1CBD-787A-60E9-52B9BF84B137}" dt="2024-02-14T18:49:34.177" v="7"/>
          <ac:cxnSpMkLst>
            <pc:docMk/>
            <pc:sldMk cId="1569249261" sldId="348"/>
            <ac:cxnSpMk id="154" creationId="{00000000-0000-0000-0000-000000000000}"/>
          </ac:cxnSpMkLst>
        </pc:cxnChg>
        <pc:cxnChg chg="mod">
          <ac:chgData name="Julia MEYER-EXTERNE" userId="S::julia.meyer.ext@montreal.ca::cdc9926d-b894-43b6-9f4e-382403e373b9" providerId="AD" clId="Web-{154DC20D-1CBD-787A-60E9-52B9BF84B137}" dt="2024-02-14T18:49:34.177" v="8"/>
          <ac:cxnSpMkLst>
            <pc:docMk/>
            <pc:sldMk cId="1569249261" sldId="348"/>
            <ac:cxnSpMk id="155" creationId="{00000000-0000-0000-0000-000000000000}"/>
          </ac:cxnSpMkLst>
        </pc:cxnChg>
        <pc:cxnChg chg="mod">
          <ac:chgData name="Julia MEYER-EXTERNE" userId="S::julia.meyer.ext@montreal.ca::cdc9926d-b894-43b6-9f4e-382403e373b9" providerId="AD" clId="Web-{154DC20D-1CBD-787A-60E9-52B9BF84B137}" dt="2024-02-14T18:49:34.177" v="12"/>
          <ac:cxnSpMkLst>
            <pc:docMk/>
            <pc:sldMk cId="1569249261" sldId="348"/>
            <ac:cxnSpMk id="160" creationId="{00000000-0000-0000-0000-000000000000}"/>
          </ac:cxnSpMkLst>
        </pc:cxnChg>
        <pc:cxnChg chg="mod">
          <ac:chgData name="Julia MEYER-EXTERNE" userId="S::julia.meyer.ext@montreal.ca::cdc9926d-b894-43b6-9f4e-382403e373b9" providerId="AD" clId="Web-{154DC20D-1CBD-787A-60E9-52B9BF84B137}" dt="2024-02-14T18:49:34.177" v="14"/>
          <ac:cxnSpMkLst>
            <pc:docMk/>
            <pc:sldMk cId="1569249261" sldId="348"/>
            <ac:cxnSpMk id="161" creationId="{00000000-0000-0000-0000-000000000000}"/>
          </ac:cxnSpMkLst>
        </pc:cxnChg>
      </pc:sldChg>
      <pc:sldChg chg="del modNotes">
        <pc:chgData name="Julia MEYER-EXTERNE" userId="S::julia.meyer.ext@montreal.ca::cdc9926d-b894-43b6-9f4e-382403e373b9" providerId="AD" clId="Web-{154DC20D-1CBD-787A-60E9-52B9BF84B137}" dt="2024-02-14T19:18:07.442" v="306"/>
        <pc:sldMkLst>
          <pc:docMk/>
          <pc:sldMk cId="851443311" sldId="350"/>
        </pc:sldMkLst>
      </pc:sldChg>
      <pc:sldChg chg="addSp delSp modSp">
        <pc:chgData name="Julia MEYER-EXTERNE" userId="S::julia.meyer.ext@montreal.ca::cdc9926d-b894-43b6-9f4e-382403e373b9" providerId="AD" clId="Web-{154DC20D-1CBD-787A-60E9-52B9BF84B137}" dt="2024-02-14T19:39:21.949" v="347" actId="1076"/>
        <pc:sldMkLst>
          <pc:docMk/>
          <pc:sldMk cId="3799217038" sldId="353"/>
        </pc:sldMkLst>
        <pc:spChg chg="add del">
          <ac:chgData name="Julia MEYER-EXTERNE" userId="S::julia.meyer.ext@montreal.ca::cdc9926d-b894-43b6-9f4e-382403e373b9" providerId="AD" clId="Web-{154DC20D-1CBD-787A-60E9-52B9BF84B137}" dt="2024-02-14T19:38:42.339" v="328"/>
          <ac:spMkLst>
            <pc:docMk/>
            <pc:sldMk cId="3799217038" sldId="353"/>
            <ac:spMk id="4" creationId="{F6D7E8F5-1947-FC3B-06B0-5AA29B498AC2}"/>
          </ac:spMkLst>
        </pc:spChg>
        <pc:spChg chg="del">
          <ac:chgData name="Julia MEYER-EXTERNE" userId="S::julia.meyer.ext@montreal.ca::cdc9926d-b894-43b6-9f4e-382403e373b9" providerId="AD" clId="Web-{154DC20D-1CBD-787A-60E9-52B9BF84B137}" dt="2024-02-14T19:39:02.699" v="333"/>
          <ac:spMkLst>
            <pc:docMk/>
            <pc:sldMk cId="3799217038" sldId="353"/>
            <ac:spMk id="7" creationId="{EC8792B5-B86F-3A52-3AA4-0036BC78C2DA}"/>
          </ac:spMkLst>
        </pc:spChg>
        <pc:spChg chg="add mod">
          <ac:chgData name="Julia MEYER-EXTERNE" userId="S::julia.meyer.ext@montreal.ca::cdc9926d-b894-43b6-9f4e-382403e373b9" providerId="AD" clId="Web-{154DC20D-1CBD-787A-60E9-52B9BF84B137}" dt="2024-02-14T19:38:55.605" v="332" actId="20577"/>
          <ac:spMkLst>
            <pc:docMk/>
            <pc:sldMk cId="3799217038" sldId="353"/>
            <ac:spMk id="10" creationId="{B2C20058-A3E9-0CCB-65AC-45A29692D50C}"/>
          </ac:spMkLst>
        </pc:spChg>
        <pc:spChg chg="mod">
          <ac:chgData name="Julia MEYER-EXTERNE" userId="S::julia.meyer.ext@montreal.ca::cdc9926d-b894-43b6-9f4e-382403e373b9" providerId="AD" clId="Web-{154DC20D-1CBD-787A-60E9-52B9BF84B137}" dt="2024-02-14T19:39:21.808" v="343" actId="1076"/>
          <ac:spMkLst>
            <pc:docMk/>
            <pc:sldMk cId="3799217038" sldId="353"/>
            <ac:spMk id="124" creationId="{00000000-0000-0000-0000-000000000000}"/>
          </ac:spMkLst>
        </pc:spChg>
        <pc:spChg chg="mod">
          <ac:chgData name="Julia MEYER-EXTERNE" userId="S::julia.meyer.ext@montreal.ca::cdc9926d-b894-43b6-9f4e-382403e373b9" providerId="AD" clId="Web-{154DC20D-1CBD-787A-60E9-52B9BF84B137}" dt="2024-02-14T19:39:21.824" v="344" actId="1076"/>
          <ac:spMkLst>
            <pc:docMk/>
            <pc:sldMk cId="3799217038" sldId="353"/>
            <ac:spMk id="125" creationId="{00000000-0000-0000-0000-000000000000}"/>
          </ac:spMkLst>
        </pc:spChg>
        <pc:spChg chg="mod">
          <ac:chgData name="Julia MEYER-EXTERNE" userId="S::julia.meyer.ext@montreal.ca::cdc9926d-b894-43b6-9f4e-382403e373b9" providerId="AD" clId="Web-{154DC20D-1CBD-787A-60E9-52B9BF84B137}" dt="2024-02-14T19:39:21.824" v="345" actId="1076"/>
          <ac:spMkLst>
            <pc:docMk/>
            <pc:sldMk cId="3799217038" sldId="353"/>
            <ac:spMk id="126" creationId="{00000000-0000-0000-0000-000000000000}"/>
          </ac:spMkLst>
        </pc:spChg>
        <pc:grpChg chg="mod">
          <ac:chgData name="Julia MEYER-EXTERNE" userId="S::julia.meyer.ext@montreal.ca::cdc9926d-b894-43b6-9f4e-382403e373b9" providerId="AD" clId="Web-{154DC20D-1CBD-787A-60E9-52B9BF84B137}" dt="2024-02-14T19:39:21.949" v="347" actId="1076"/>
          <ac:grpSpMkLst>
            <pc:docMk/>
            <pc:sldMk cId="3799217038" sldId="353"/>
            <ac:grpSpMk id="2" creationId="{2B9212E0-80B5-70CF-856A-17D7711FC25F}"/>
          </ac:grpSpMkLst>
        </pc:grpChg>
        <pc:grpChg chg="mod">
          <ac:chgData name="Julia MEYER-EXTERNE" userId="S::julia.meyer.ext@montreal.ca::cdc9926d-b894-43b6-9f4e-382403e373b9" providerId="AD" clId="Web-{154DC20D-1CBD-787A-60E9-52B9BF84B137}" dt="2024-02-14T19:39:21.886" v="346" actId="1076"/>
          <ac:grpSpMkLst>
            <pc:docMk/>
            <pc:sldMk cId="3799217038" sldId="353"/>
            <ac:grpSpMk id="3" creationId="{DD221553-CF50-555B-C0CD-6B046BF7F259}"/>
          </ac:grpSpMkLst>
        </pc:grpChg>
        <pc:cxnChg chg="mod">
          <ac:chgData name="Julia MEYER-EXTERNE" userId="S::julia.meyer.ext@montreal.ca::cdc9926d-b894-43b6-9f4e-382403e373b9" providerId="AD" clId="Web-{154DC20D-1CBD-787A-60E9-52B9BF84B137}" dt="2024-02-14T19:39:21.793" v="341" actId="1076"/>
          <ac:cxnSpMkLst>
            <pc:docMk/>
            <pc:sldMk cId="3799217038" sldId="353"/>
            <ac:cxnSpMk id="119" creationId="{00000000-0000-0000-0000-000000000000}"/>
          </ac:cxnSpMkLst>
        </pc:cxnChg>
        <pc:cxnChg chg="mod">
          <ac:chgData name="Julia MEYER-EXTERNE" userId="S::julia.meyer.ext@montreal.ca::cdc9926d-b894-43b6-9f4e-382403e373b9" providerId="AD" clId="Web-{154DC20D-1CBD-787A-60E9-52B9BF84B137}" dt="2024-02-14T19:39:21.793" v="342" actId="1076"/>
          <ac:cxnSpMkLst>
            <pc:docMk/>
            <pc:sldMk cId="3799217038" sldId="353"/>
            <ac:cxnSpMk id="122" creationId="{00000000-0000-0000-0000-000000000000}"/>
          </ac:cxnSpMkLst>
        </pc:cxnChg>
      </pc:sldChg>
      <pc:sldChg chg="addSp modSp">
        <pc:chgData name="Julia MEYER-EXTERNE" userId="S::julia.meyer.ext@montreal.ca::cdc9926d-b894-43b6-9f4e-382403e373b9" providerId="AD" clId="Web-{154DC20D-1CBD-787A-60E9-52B9BF84B137}" dt="2024-02-14T19:40:15.450" v="352" actId="20577"/>
        <pc:sldMkLst>
          <pc:docMk/>
          <pc:sldMk cId="2921343144" sldId="354"/>
        </pc:sldMkLst>
        <pc:spChg chg="mod">
          <ac:chgData name="Julia MEYER-EXTERNE" userId="S::julia.meyer.ext@montreal.ca::cdc9926d-b894-43b6-9f4e-382403e373b9" providerId="AD" clId="Web-{154DC20D-1CBD-787A-60E9-52B9BF84B137}" dt="2024-02-14T18:50:45.616" v="43" actId="1076"/>
          <ac:spMkLst>
            <pc:docMk/>
            <pc:sldMk cId="2921343144" sldId="354"/>
            <ac:spMk id="3" creationId="{F6FF0F2E-5D32-0EF8-EF9D-0099C2E8FEFC}"/>
          </ac:spMkLst>
        </pc:spChg>
        <pc:spChg chg="add mod">
          <ac:chgData name="Julia MEYER-EXTERNE" userId="S::julia.meyer.ext@montreal.ca::cdc9926d-b894-43b6-9f4e-382403e373b9" providerId="AD" clId="Web-{154DC20D-1CBD-787A-60E9-52B9BF84B137}" dt="2024-02-14T19:40:15.450" v="352" actId="20577"/>
          <ac:spMkLst>
            <pc:docMk/>
            <pc:sldMk cId="2921343144" sldId="354"/>
            <ac:spMk id="7" creationId="{7DADE5D5-DAB4-CE11-01CC-957D0FDDF649}"/>
          </ac:spMkLst>
        </pc:spChg>
        <pc:spChg chg="mod">
          <ac:chgData name="Julia MEYER-EXTERNE" userId="S::julia.meyer.ext@montreal.ca::cdc9926d-b894-43b6-9f4e-382403e373b9" providerId="AD" clId="Web-{154DC20D-1CBD-787A-60E9-52B9BF84B137}" dt="2024-02-14T18:50:32.912" v="27"/>
          <ac:spMkLst>
            <pc:docMk/>
            <pc:sldMk cId="2921343144" sldId="354"/>
            <ac:spMk id="147" creationId="{00000000-0000-0000-0000-000000000000}"/>
          </ac:spMkLst>
        </pc:spChg>
        <pc:spChg chg="mod">
          <ac:chgData name="Julia MEYER-EXTERNE" userId="S::julia.meyer.ext@montreal.ca::cdc9926d-b894-43b6-9f4e-382403e373b9" providerId="AD" clId="Web-{154DC20D-1CBD-787A-60E9-52B9BF84B137}" dt="2024-02-14T18:50:32.912" v="28"/>
          <ac:spMkLst>
            <pc:docMk/>
            <pc:sldMk cId="2921343144" sldId="354"/>
            <ac:spMk id="148" creationId="{00000000-0000-0000-0000-000000000000}"/>
          </ac:spMkLst>
        </pc:spChg>
        <pc:spChg chg="mod">
          <ac:chgData name="Julia MEYER-EXTERNE" userId="S::julia.meyer.ext@montreal.ca::cdc9926d-b894-43b6-9f4e-382403e373b9" providerId="AD" clId="Web-{154DC20D-1CBD-787A-60E9-52B9BF84B137}" dt="2024-02-14T18:50:32.912" v="26"/>
          <ac:spMkLst>
            <pc:docMk/>
            <pc:sldMk cId="2921343144" sldId="354"/>
            <ac:spMk id="150" creationId="{00000000-0000-0000-0000-000000000000}"/>
          </ac:spMkLst>
        </pc:spChg>
        <pc:spChg chg="mod">
          <ac:chgData name="Julia MEYER-EXTERNE" userId="S::julia.meyer.ext@montreal.ca::cdc9926d-b894-43b6-9f4e-382403e373b9" providerId="AD" clId="Web-{154DC20D-1CBD-787A-60E9-52B9BF84B137}" dt="2024-02-14T18:50:32.928" v="36"/>
          <ac:spMkLst>
            <pc:docMk/>
            <pc:sldMk cId="2921343144" sldId="354"/>
            <ac:spMk id="153" creationId="{00000000-0000-0000-0000-000000000000}"/>
          </ac:spMkLst>
        </pc:spChg>
        <pc:spChg chg="mod">
          <ac:chgData name="Julia MEYER-EXTERNE" userId="S::julia.meyer.ext@montreal.ca::cdc9926d-b894-43b6-9f4e-382403e373b9" providerId="AD" clId="Web-{154DC20D-1CBD-787A-60E9-52B9BF84B137}" dt="2024-02-14T18:50:51.553" v="44" actId="20577"/>
          <ac:spMkLst>
            <pc:docMk/>
            <pc:sldMk cId="2921343144" sldId="354"/>
            <ac:spMk id="156" creationId="{00000000-0000-0000-0000-000000000000}"/>
          </ac:spMkLst>
        </pc:spChg>
        <pc:spChg chg="mod">
          <ac:chgData name="Julia MEYER-EXTERNE" userId="S::julia.meyer.ext@montreal.ca::cdc9926d-b894-43b6-9f4e-382403e373b9" providerId="AD" clId="Web-{154DC20D-1CBD-787A-60E9-52B9BF84B137}" dt="2024-02-14T18:50:38.553" v="39" actId="20577"/>
          <ac:spMkLst>
            <pc:docMk/>
            <pc:sldMk cId="2921343144" sldId="354"/>
            <ac:spMk id="157" creationId="{00000000-0000-0000-0000-000000000000}"/>
          </ac:spMkLst>
        </pc:spChg>
        <pc:spChg chg="mod">
          <ac:chgData name="Julia MEYER-EXTERNE" userId="S::julia.meyer.ext@montreal.ca::cdc9926d-b894-43b6-9f4e-382403e373b9" providerId="AD" clId="Web-{154DC20D-1CBD-787A-60E9-52B9BF84B137}" dt="2024-02-14T18:50:45.350" v="41" actId="20577"/>
          <ac:spMkLst>
            <pc:docMk/>
            <pc:sldMk cId="2921343144" sldId="354"/>
            <ac:spMk id="158" creationId="{00000000-0000-0000-0000-000000000000}"/>
          </ac:spMkLst>
        </pc:spChg>
        <pc:spChg chg="mod">
          <ac:chgData name="Julia MEYER-EXTERNE" userId="S::julia.meyer.ext@montreal.ca::cdc9926d-b894-43b6-9f4e-382403e373b9" providerId="AD" clId="Web-{154DC20D-1CBD-787A-60E9-52B9BF84B137}" dt="2024-02-14T18:50:32.928" v="34"/>
          <ac:spMkLst>
            <pc:docMk/>
            <pc:sldMk cId="2921343144" sldId="354"/>
            <ac:spMk id="159" creationId="{00000000-0000-0000-0000-000000000000}"/>
          </ac:spMkLst>
        </pc:spChg>
        <pc:cxnChg chg="mod">
          <ac:chgData name="Julia MEYER-EXTERNE" userId="S::julia.meyer.ext@montreal.ca::cdc9926d-b894-43b6-9f4e-382403e373b9" providerId="AD" clId="Web-{154DC20D-1CBD-787A-60E9-52B9BF84B137}" dt="2024-02-14T18:50:33.162" v="38"/>
          <ac:cxnSpMkLst>
            <pc:docMk/>
            <pc:sldMk cId="2921343144" sldId="354"/>
            <ac:cxnSpMk id="15" creationId="{C4478D9F-52D9-7E2B-2732-A771CCD321A4}"/>
          </ac:cxnSpMkLst>
        </pc:cxnChg>
        <pc:cxnChg chg="mod">
          <ac:chgData name="Julia MEYER-EXTERNE" userId="S::julia.meyer.ext@montreal.ca::cdc9926d-b894-43b6-9f4e-382403e373b9" providerId="AD" clId="Web-{154DC20D-1CBD-787A-60E9-52B9BF84B137}" dt="2024-02-14T18:50:32.912" v="24"/>
          <ac:cxnSpMkLst>
            <pc:docMk/>
            <pc:sldMk cId="2921343144" sldId="354"/>
            <ac:cxnSpMk id="146" creationId="{00000000-0000-0000-0000-000000000000}"/>
          </ac:cxnSpMkLst>
        </pc:cxnChg>
        <pc:cxnChg chg="mod">
          <ac:chgData name="Julia MEYER-EXTERNE" userId="S::julia.meyer.ext@montreal.ca::cdc9926d-b894-43b6-9f4e-382403e373b9" providerId="AD" clId="Web-{154DC20D-1CBD-787A-60E9-52B9BF84B137}" dt="2024-02-14T18:50:32.912" v="25"/>
          <ac:cxnSpMkLst>
            <pc:docMk/>
            <pc:sldMk cId="2921343144" sldId="354"/>
            <ac:cxnSpMk id="149" creationId="{00000000-0000-0000-0000-000000000000}"/>
          </ac:cxnSpMkLst>
        </pc:cxnChg>
        <pc:cxnChg chg="mod">
          <ac:chgData name="Julia MEYER-EXTERNE" userId="S::julia.meyer.ext@montreal.ca::cdc9926d-b894-43b6-9f4e-382403e373b9" providerId="AD" clId="Web-{154DC20D-1CBD-787A-60E9-52B9BF84B137}" dt="2024-02-14T18:50:32.912" v="29"/>
          <ac:cxnSpMkLst>
            <pc:docMk/>
            <pc:sldMk cId="2921343144" sldId="354"/>
            <ac:cxnSpMk id="151" creationId="{00000000-0000-0000-0000-000000000000}"/>
          </ac:cxnSpMkLst>
        </pc:cxnChg>
        <pc:cxnChg chg="mod">
          <ac:chgData name="Julia MEYER-EXTERNE" userId="S::julia.meyer.ext@montreal.ca::cdc9926d-b894-43b6-9f4e-382403e373b9" providerId="AD" clId="Web-{154DC20D-1CBD-787A-60E9-52B9BF84B137}" dt="2024-02-14T18:50:32.928" v="30"/>
          <ac:cxnSpMkLst>
            <pc:docMk/>
            <pc:sldMk cId="2921343144" sldId="354"/>
            <ac:cxnSpMk id="154" creationId="{00000000-0000-0000-0000-000000000000}"/>
          </ac:cxnSpMkLst>
        </pc:cxnChg>
        <pc:cxnChg chg="mod">
          <ac:chgData name="Julia MEYER-EXTERNE" userId="S::julia.meyer.ext@montreal.ca::cdc9926d-b894-43b6-9f4e-382403e373b9" providerId="AD" clId="Web-{154DC20D-1CBD-787A-60E9-52B9BF84B137}" dt="2024-02-14T18:50:32.928" v="31"/>
          <ac:cxnSpMkLst>
            <pc:docMk/>
            <pc:sldMk cId="2921343144" sldId="354"/>
            <ac:cxnSpMk id="155" creationId="{00000000-0000-0000-0000-000000000000}"/>
          </ac:cxnSpMkLst>
        </pc:cxnChg>
        <pc:cxnChg chg="mod">
          <ac:chgData name="Julia MEYER-EXTERNE" userId="S::julia.meyer.ext@montreal.ca::cdc9926d-b894-43b6-9f4e-382403e373b9" providerId="AD" clId="Web-{154DC20D-1CBD-787A-60E9-52B9BF84B137}" dt="2024-02-14T18:50:32.928" v="35"/>
          <ac:cxnSpMkLst>
            <pc:docMk/>
            <pc:sldMk cId="2921343144" sldId="354"/>
            <ac:cxnSpMk id="160" creationId="{00000000-0000-0000-0000-000000000000}"/>
          </ac:cxnSpMkLst>
        </pc:cxnChg>
        <pc:cxnChg chg="mod">
          <ac:chgData name="Julia MEYER-EXTERNE" userId="S::julia.meyer.ext@montreal.ca::cdc9926d-b894-43b6-9f4e-382403e373b9" providerId="AD" clId="Web-{154DC20D-1CBD-787A-60E9-52B9BF84B137}" dt="2024-02-14T18:50:32.928" v="37"/>
          <ac:cxnSpMkLst>
            <pc:docMk/>
            <pc:sldMk cId="2921343144" sldId="354"/>
            <ac:cxnSpMk id="161" creationId="{00000000-0000-0000-0000-000000000000}"/>
          </ac:cxnSpMkLst>
        </pc:cxnChg>
      </pc:sldChg>
      <pc:sldChg chg="addSp delSp modSp add del ord replId">
        <pc:chgData name="Julia MEYER-EXTERNE" userId="S::julia.meyer.ext@montreal.ca::cdc9926d-b894-43b6-9f4e-382403e373b9" providerId="AD" clId="Web-{154DC20D-1CBD-787A-60E9-52B9BF84B137}" dt="2024-02-14T19:07:22.227" v="104" actId="20577"/>
        <pc:sldMkLst>
          <pc:docMk/>
          <pc:sldMk cId="872219731" sldId="355"/>
        </pc:sldMkLst>
        <pc:spChg chg="del mod">
          <ac:chgData name="Julia MEYER-EXTERNE" userId="S::julia.meyer.ext@montreal.ca::cdc9926d-b894-43b6-9f4e-382403e373b9" providerId="AD" clId="Web-{154DC20D-1CBD-787A-60E9-52B9BF84B137}" dt="2024-02-14T19:06:33.601" v="90"/>
          <ac:spMkLst>
            <pc:docMk/>
            <pc:sldMk cId="872219731" sldId="355"/>
            <ac:spMk id="4" creationId="{6984CB41-734E-E109-1189-A56A7C213831}"/>
          </ac:spMkLst>
        </pc:spChg>
        <pc:spChg chg="add mod">
          <ac:chgData name="Julia MEYER-EXTERNE" userId="S::julia.meyer.ext@montreal.ca::cdc9926d-b894-43b6-9f4e-382403e373b9" providerId="AD" clId="Web-{154DC20D-1CBD-787A-60E9-52B9BF84B137}" dt="2024-02-14T19:07:22.227" v="104" actId="20577"/>
          <ac:spMkLst>
            <pc:docMk/>
            <pc:sldMk cId="872219731" sldId="355"/>
            <ac:spMk id="6" creationId="{6984CB41-734E-E109-1189-A56A7C213831}"/>
          </ac:spMkLst>
        </pc:spChg>
        <pc:picChg chg="del">
          <ac:chgData name="Julia MEYER-EXTERNE" userId="S::julia.meyer.ext@montreal.ca::cdc9926d-b894-43b6-9f4e-382403e373b9" providerId="AD" clId="Web-{154DC20D-1CBD-787A-60E9-52B9BF84B137}" dt="2024-02-14T19:05:21.991" v="71"/>
          <ac:picMkLst>
            <pc:docMk/>
            <pc:sldMk cId="872219731" sldId="355"/>
            <ac:picMk id="2" creationId="{25D3E571-EBB9-61E6-8A32-50A477923945}"/>
          </ac:picMkLst>
        </pc:picChg>
        <pc:picChg chg="add mod modCrop">
          <ac:chgData name="Julia MEYER-EXTERNE" userId="S::julia.meyer.ext@montreal.ca::cdc9926d-b894-43b6-9f4e-382403e373b9" providerId="AD" clId="Web-{154DC20D-1CBD-787A-60E9-52B9BF84B137}" dt="2024-02-14T19:06:21.195" v="86" actId="14100"/>
          <ac:picMkLst>
            <pc:docMk/>
            <pc:sldMk cId="872219731" sldId="355"/>
            <ac:picMk id="3" creationId="{8AFE84B3-B31A-2FD1-95A3-0EA548266172}"/>
          </ac:picMkLst>
        </pc:picChg>
        <pc:picChg chg="add mod modCrop">
          <ac:chgData name="Julia MEYER-EXTERNE" userId="S::julia.meyer.ext@montreal.ca::cdc9926d-b894-43b6-9f4e-382403e373b9" providerId="AD" clId="Web-{154DC20D-1CBD-787A-60E9-52B9BF84B137}" dt="2024-02-14T19:06:50.539" v="95" actId="1076"/>
          <ac:picMkLst>
            <pc:docMk/>
            <pc:sldMk cId="872219731" sldId="355"/>
            <ac:picMk id="5" creationId="{16560009-7092-52AC-84FE-DBA792339950}"/>
          </ac:picMkLst>
        </pc:picChg>
      </pc:sldChg>
      <pc:sldChg chg="addSp modSp add ord replId modNotes">
        <pc:chgData name="Julia MEYER-EXTERNE" userId="S::julia.meyer.ext@montreal.ca::cdc9926d-b894-43b6-9f4e-382403e373b9" providerId="AD" clId="Web-{154DC20D-1CBD-787A-60E9-52B9BF84B137}" dt="2024-02-14T19:41:56.670" v="357" actId="20577"/>
        <pc:sldMkLst>
          <pc:docMk/>
          <pc:sldMk cId="389940180" sldId="356"/>
        </pc:sldMkLst>
        <pc:spChg chg="add mod">
          <ac:chgData name="Julia MEYER-EXTERNE" userId="S::julia.meyer.ext@montreal.ca::cdc9926d-b894-43b6-9f4e-382403e373b9" providerId="AD" clId="Web-{154DC20D-1CBD-787A-60E9-52B9BF84B137}" dt="2024-02-14T19:41:56.670" v="357" actId="20577"/>
          <ac:spMkLst>
            <pc:docMk/>
            <pc:sldMk cId="389940180" sldId="356"/>
            <ac:spMk id="7" creationId="{19244E21-33F6-7340-16AB-140099337937}"/>
          </ac:spMkLst>
        </pc:spChg>
        <pc:spChg chg="mod">
          <ac:chgData name="Julia MEYER-EXTERNE" userId="S::julia.meyer.ext@montreal.ca::cdc9926d-b894-43b6-9f4e-382403e373b9" providerId="AD" clId="Web-{154DC20D-1CBD-787A-60E9-52B9BF84B137}" dt="2024-02-14T19:18:21.724" v="311" actId="14100"/>
          <ac:spMkLst>
            <pc:docMk/>
            <pc:sldMk cId="389940180" sldId="356"/>
            <ac:spMk id="8" creationId="{F6D7E8F5-1947-FC3B-06B0-5AA29B498AC2}"/>
          </ac:spMkLst>
        </pc:spChg>
      </pc:sldChg>
      <pc:sldChg chg="addSp delSp modSp add ord replId modNotes">
        <pc:chgData name="Julia MEYER-EXTERNE" userId="S::julia.meyer.ext@montreal.ca::cdc9926d-b894-43b6-9f4e-382403e373b9" providerId="AD" clId="Web-{154DC20D-1CBD-787A-60E9-52B9BF84B137}" dt="2024-02-14T20:56:29.032" v="877" actId="1076"/>
        <pc:sldMkLst>
          <pc:docMk/>
          <pc:sldMk cId="885880615" sldId="357"/>
        </pc:sldMkLst>
        <pc:spChg chg="mod">
          <ac:chgData name="Julia MEYER-EXTERNE" userId="S::julia.meyer.ext@montreal.ca::cdc9926d-b894-43b6-9f4e-382403e373b9" providerId="AD" clId="Web-{154DC20D-1CBD-787A-60E9-52B9BF84B137}" dt="2024-02-14T20:55:18.672" v="861" actId="1076"/>
          <ac:spMkLst>
            <pc:docMk/>
            <pc:sldMk cId="885880615" sldId="357"/>
            <ac:spMk id="269" creationId="{00000000-0000-0000-0000-000000000000}"/>
          </ac:spMkLst>
        </pc:spChg>
        <pc:spChg chg="mod topLvl">
          <ac:chgData name="Julia MEYER-EXTERNE" userId="S::julia.meyer.ext@montreal.ca::cdc9926d-b894-43b6-9f4e-382403e373b9" providerId="AD" clId="Web-{154DC20D-1CBD-787A-60E9-52B9BF84B137}" dt="2024-02-14T20:56:01.563" v="872" actId="20577"/>
          <ac:spMkLst>
            <pc:docMk/>
            <pc:sldMk cId="885880615" sldId="357"/>
            <ac:spMk id="271" creationId="{00000000-0000-0000-0000-000000000000}"/>
          </ac:spMkLst>
        </pc:spChg>
        <pc:spChg chg="del topLvl">
          <ac:chgData name="Julia MEYER-EXTERNE" userId="S::julia.meyer.ext@montreal.ca::cdc9926d-b894-43b6-9f4e-382403e373b9" providerId="AD" clId="Web-{154DC20D-1CBD-787A-60E9-52B9BF84B137}" dt="2024-02-14T20:45:55.465" v="709"/>
          <ac:spMkLst>
            <pc:docMk/>
            <pc:sldMk cId="885880615" sldId="357"/>
            <ac:spMk id="272" creationId="{00000000-0000-0000-0000-000000000000}"/>
          </ac:spMkLst>
        </pc:spChg>
        <pc:spChg chg="mod topLvl">
          <ac:chgData name="Julia MEYER-EXTERNE" userId="S::julia.meyer.ext@montreal.ca::cdc9926d-b894-43b6-9f4e-382403e373b9" providerId="AD" clId="Web-{154DC20D-1CBD-787A-60E9-52B9BF84B137}" dt="2024-02-14T20:55:57.516" v="870" actId="20577"/>
          <ac:spMkLst>
            <pc:docMk/>
            <pc:sldMk cId="885880615" sldId="357"/>
            <ac:spMk id="275" creationId="{00000000-0000-0000-0000-000000000000}"/>
          </ac:spMkLst>
        </pc:spChg>
        <pc:spChg chg="del topLvl">
          <ac:chgData name="Julia MEYER-EXTERNE" userId="S::julia.meyer.ext@montreal.ca::cdc9926d-b894-43b6-9f4e-382403e373b9" providerId="AD" clId="Web-{154DC20D-1CBD-787A-60E9-52B9BF84B137}" dt="2024-02-14T20:46:12.137" v="716"/>
          <ac:spMkLst>
            <pc:docMk/>
            <pc:sldMk cId="885880615" sldId="357"/>
            <ac:spMk id="276" creationId="{00000000-0000-0000-0000-000000000000}"/>
          </ac:spMkLst>
        </pc:spChg>
        <pc:spChg chg="mod topLvl">
          <ac:chgData name="Julia MEYER-EXTERNE" userId="S::julia.meyer.ext@montreal.ca::cdc9926d-b894-43b6-9f4e-382403e373b9" providerId="AD" clId="Web-{154DC20D-1CBD-787A-60E9-52B9BF84B137}" dt="2024-02-14T20:55:54.173" v="868" actId="20577"/>
          <ac:spMkLst>
            <pc:docMk/>
            <pc:sldMk cId="885880615" sldId="357"/>
            <ac:spMk id="279" creationId="{00000000-0000-0000-0000-000000000000}"/>
          </ac:spMkLst>
        </pc:spChg>
        <pc:spChg chg="del topLvl">
          <ac:chgData name="Julia MEYER-EXTERNE" userId="S::julia.meyer.ext@montreal.ca::cdc9926d-b894-43b6-9f4e-382403e373b9" providerId="AD" clId="Web-{154DC20D-1CBD-787A-60E9-52B9BF84B137}" dt="2024-02-14T20:46:29.731" v="728"/>
          <ac:spMkLst>
            <pc:docMk/>
            <pc:sldMk cId="885880615" sldId="357"/>
            <ac:spMk id="280" creationId="{00000000-0000-0000-0000-000000000000}"/>
          </ac:spMkLst>
        </pc:spChg>
        <pc:spChg chg="add del mod topLvl">
          <ac:chgData name="Julia MEYER-EXTERNE" userId="S::julia.meyer.ext@montreal.ca::cdc9926d-b894-43b6-9f4e-382403e373b9" providerId="AD" clId="Web-{154DC20D-1CBD-787A-60E9-52B9BF84B137}" dt="2024-02-14T20:56:17.626" v="875" actId="20577"/>
          <ac:spMkLst>
            <pc:docMk/>
            <pc:sldMk cId="885880615" sldId="357"/>
            <ac:spMk id="283" creationId="{00000000-0000-0000-0000-000000000000}"/>
          </ac:spMkLst>
        </pc:spChg>
        <pc:spChg chg="del mod topLvl">
          <ac:chgData name="Julia MEYER-EXTERNE" userId="S::julia.meyer.ext@montreal.ca::cdc9926d-b894-43b6-9f4e-382403e373b9" providerId="AD" clId="Web-{154DC20D-1CBD-787A-60E9-52B9BF84B137}" dt="2024-02-14T20:56:13.532" v="874"/>
          <ac:spMkLst>
            <pc:docMk/>
            <pc:sldMk cId="885880615" sldId="357"/>
            <ac:spMk id="284" creationId="{00000000-0000-0000-0000-000000000000}"/>
          </ac:spMkLst>
        </pc:spChg>
        <pc:grpChg chg="del">
          <ac:chgData name="Julia MEYER-EXTERNE" userId="S::julia.meyer.ext@montreal.ca::cdc9926d-b894-43b6-9f4e-382403e373b9" providerId="AD" clId="Web-{154DC20D-1CBD-787A-60E9-52B9BF84B137}" dt="2024-02-14T20:45:55.465" v="709"/>
          <ac:grpSpMkLst>
            <pc:docMk/>
            <pc:sldMk cId="885880615" sldId="357"/>
            <ac:grpSpMk id="270" creationId="{00000000-0000-0000-0000-000000000000}"/>
          </ac:grpSpMkLst>
        </pc:grpChg>
        <pc:grpChg chg="del">
          <ac:chgData name="Julia MEYER-EXTERNE" userId="S::julia.meyer.ext@montreal.ca::cdc9926d-b894-43b6-9f4e-382403e373b9" providerId="AD" clId="Web-{154DC20D-1CBD-787A-60E9-52B9BF84B137}" dt="2024-02-14T20:46:12.137" v="716"/>
          <ac:grpSpMkLst>
            <pc:docMk/>
            <pc:sldMk cId="885880615" sldId="357"/>
            <ac:grpSpMk id="274" creationId="{00000000-0000-0000-0000-000000000000}"/>
          </ac:grpSpMkLst>
        </pc:grpChg>
        <pc:grpChg chg="del">
          <ac:chgData name="Julia MEYER-EXTERNE" userId="S::julia.meyer.ext@montreal.ca::cdc9926d-b894-43b6-9f4e-382403e373b9" providerId="AD" clId="Web-{154DC20D-1CBD-787A-60E9-52B9BF84B137}" dt="2024-02-14T20:46:29.731" v="728"/>
          <ac:grpSpMkLst>
            <pc:docMk/>
            <pc:sldMk cId="885880615" sldId="357"/>
            <ac:grpSpMk id="278" creationId="{00000000-0000-0000-0000-000000000000}"/>
          </ac:grpSpMkLst>
        </pc:grpChg>
        <pc:grpChg chg="add del mod">
          <ac:chgData name="Julia MEYER-EXTERNE" userId="S::julia.meyer.ext@montreal.ca::cdc9926d-b894-43b6-9f4e-382403e373b9" providerId="AD" clId="Web-{154DC20D-1CBD-787A-60E9-52B9BF84B137}" dt="2024-02-14T20:56:13.532" v="874"/>
          <ac:grpSpMkLst>
            <pc:docMk/>
            <pc:sldMk cId="885880615" sldId="357"/>
            <ac:grpSpMk id="282" creationId="{00000000-0000-0000-0000-000000000000}"/>
          </ac:grpSpMkLst>
        </pc:grpChg>
        <pc:picChg chg="add mod modCrop">
          <ac:chgData name="Julia MEYER-EXTERNE" userId="S::julia.meyer.ext@montreal.ca::cdc9926d-b894-43b6-9f4e-382403e373b9" providerId="AD" clId="Web-{154DC20D-1CBD-787A-60E9-52B9BF84B137}" dt="2024-02-14T20:54:11.281" v="851" actId="1076"/>
          <ac:picMkLst>
            <pc:docMk/>
            <pc:sldMk cId="885880615" sldId="357"/>
            <ac:picMk id="2" creationId="{5E1DC441-5326-9277-7F5F-E7E918F43234}"/>
          </ac:picMkLst>
        </pc:picChg>
        <pc:picChg chg="del">
          <ac:chgData name="Julia MEYER-EXTERNE" userId="S::julia.meyer.ext@montreal.ca::cdc9926d-b894-43b6-9f4e-382403e373b9" providerId="AD" clId="Web-{154DC20D-1CBD-787A-60E9-52B9BF84B137}" dt="2024-02-14T20:44:19.199" v="699"/>
          <ac:picMkLst>
            <pc:docMk/>
            <pc:sldMk cId="885880615" sldId="357"/>
            <ac:picMk id="4" creationId="{D4504904-972B-ECF1-EF78-8CF84AD4F0D8}"/>
          </ac:picMkLst>
        </pc:picChg>
        <pc:picChg chg="add mod modCrop">
          <ac:chgData name="Julia MEYER-EXTERNE" userId="S::julia.meyer.ext@montreal.ca::cdc9926d-b894-43b6-9f4e-382403e373b9" providerId="AD" clId="Web-{154DC20D-1CBD-787A-60E9-52B9BF84B137}" dt="2024-02-14T20:54:05.250" v="848" actId="1076"/>
          <ac:picMkLst>
            <pc:docMk/>
            <pc:sldMk cId="885880615" sldId="357"/>
            <ac:picMk id="5" creationId="{B03BC625-CD57-9A6D-D412-8F509129FBFE}"/>
          </ac:picMkLst>
        </pc:picChg>
        <pc:picChg chg="del">
          <ac:chgData name="Julia MEYER-EXTERNE" userId="S::julia.meyer.ext@montreal.ca::cdc9926d-b894-43b6-9f4e-382403e373b9" providerId="AD" clId="Web-{154DC20D-1CBD-787A-60E9-52B9BF84B137}" dt="2024-02-14T20:44:23.886" v="702"/>
          <ac:picMkLst>
            <pc:docMk/>
            <pc:sldMk cId="885880615" sldId="357"/>
            <ac:picMk id="6" creationId="{24053508-0DAA-CEBF-B754-C123F70CE6FB}"/>
          </ac:picMkLst>
        </pc:picChg>
        <pc:picChg chg="add mod modCrop">
          <ac:chgData name="Julia MEYER-EXTERNE" userId="S::julia.meyer.ext@montreal.ca::cdc9926d-b894-43b6-9f4e-382403e373b9" providerId="AD" clId="Web-{154DC20D-1CBD-787A-60E9-52B9BF84B137}" dt="2024-02-14T20:56:27.423" v="876" actId="1076"/>
          <ac:picMkLst>
            <pc:docMk/>
            <pc:sldMk cId="885880615" sldId="357"/>
            <ac:picMk id="7" creationId="{FEDE19CC-9109-37CE-7E39-8B17D2503469}"/>
          </ac:picMkLst>
        </pc:picChg>
        <pc:picChg chg="del">
          <ac:chgData name="Julia MEYER-EXTERNE" userId="S::julia.meyer.ext@montreal.ca::cdc9926d-b894-43b6-9f4e-382403e373b9" providerId="AD" clId="Web-{154DC20D-1CBD-787A-60E9-52B9BF84B137}" dt="2024-02-14T20:44:22.183" v="701"/>
          <ac:picMkLst>
            <pc:docMk/>
            <pc:sldMk cId="885880615" sldId="357"/>
            <ac:picMk id="8" creationId="{18A5161F-7494-9126-5BB0-5F5F8C494B5F}"/>
          </ac:picMkLst>
        </pc:picChg>
        <pc:picChg chg="del">
          <ac:chgData name="Julia MEYER-EXTERNE" userId="S::julia.meyer.ext@montreal.ca::cdc9926d-b894-43b6-9f4e-382403e373b9" providerId="AD" clId="Web-{154DC20D-1CBD-787A-60E9-52B9BF84B137}" dt="2024-02-14T20:44:20.621" v="700"/>
          <ac:picMkLst>
            <pc:docMk/>
            <pc:sldMk cId="885880615" sldId="357"/>
            <ac:picMk id="10" creationId="{A4C70016-DD4C-001C-702C-DCC392A88BB2}"/>
          </ac:picMkLst>
        </pc:picChg>
        <pc:picChg chg="add mod">
          <ac:chgData name="Julia MEYER-EXTERNE" userId="S::julia.meyer.ext@montreal.ca::cdc9926d-b894-43b6-9f4e-382403e373b9" providerId="AD" clId="Web-{154DC20D-1CBD-787A-60E9-52B9BF84B137}" dt="2024-02-14T20:56:29.032" v="877" actId="1076"/>
          <ac:picMkLst>
            <pc:docMk/>
            <pc:sldMk cId="885880615" sldId="357"/>
            <ac:picMk id="11" creationId="{A1C80EBC-57FC-646F-4F17-B7A04BA065C5}"/>
          </ac:picMkLst>
        </pc:picChg>
      </pc:sldChg>
      <pc:sldChg chg="delSp add del">
        <pc:chgData name="Julia MEYER-EXTERNE" userId="S::julia.meyer.ext@montreal.ca::cdc9926d-b894-43b6-9f4e-382403e373b9" providerId="AD" clId="Web-{154DC20D-1CBD-787A-60E9-52B9BF84B137}" dt="2024-02-14T20:44:05.574" v="696"/>
        <pc:sldMkLst>
          <pc:docMk/>
          <pc:sldMk cId="3265369027" sldId="357"/>
        </pc:sldMkLst>
        <pc:picChg chg="del">
          <ac:chgData name="Julia MEYER-EXTERNE" userId="S::julia.meyer.ext@montreal.ca::cdc9926d-b894-43b6-9f4e-382403e373b9" providerId="AD" clId="Web-{154DC20D-1CBD-787A-60E9-52B9BF84B137}" dt="2024-02-14T20:44:01.480" v="695"/>
          <ac:picMkLst>
            <pc:docMk/>
            <pc:sldMk cId="3265369027" sldId="357"/>
            <ac:picMk id="6" creationId="{3E2171A9-0EE6-72A4-82B6-9EF8327684DF}"/>
          </ac:picMkLst>
        </pc:picChg>
        <pc:picChg chg="del">
          <ac:chgData name="Julia MEYER-EXTERNE" userId="S::julia.meyer.ext@montreal.ca::cdc9926d-b894-43b6-9f4e-382403e373b9" providerId="AD" clId="Web-{154DC20D-1CBD-787A-60E9-52B9BF84B137}" dt="2024-02-14T20:43:44.714" v="694"/>
          <ac:picMkLst>
            <pc:docMk/>
            <pc:sldMk cId="3265369027" sldId="357"/>
            <ac:picMk id="9" creationId="{0BF489F1-53FC-9B65-D655-EB0DEEE5DBE0}"/>
          </ac:picMkLst>
        </pc:picChg>
      </pc:sldChg>
    </pc:docChg>
  </pc:docChgLst>
  <pc:docChgLst>
    <pc:chgData name="Charles-Etienne FERLAND-EXTERNE" userId="S::charles-etienne.ferland.ext@montreal.ca::a461e9b5-f557-4a4c-81e3-75655c801a34" providerId="AD" clId="Web-{6239AB39-4DE2-45BD-0E6E-087F833DB2E8}"/>
    <pc:docChg chg="addSld delSld modSld sldOrd">
      <pc:chgData name="Charles-Etienne FERLAND-EXTERNE" userId="S::charles-etienne.ferland.ext@montreal.ca::a461e9b5-f557-4a4c-81e3-75655c801a34" providerId="AD" clId="Web-{6239AB39-4DE2-45BD-0E6E-087F833DB2E8}" dt="2024-01-24T15:18:31.588" v="1257" actId="1076"/>
      <pc:docMkLst>
        <pc:docMk/>
      </pc:docMkLst>
      <pc:sldChg chg="del modNotes">
        <pc:chgData name="Charles-Etienne FERLAND-EXTERNE" userId="S::charles-etienne.ferland.ext@montreal.ca::a461e9b5-f557-4a4c-81e3-75655c801a34" providerId="AD" clId="Web-{6239AB39-4DE2-45BD-0E6E-087F833DB2E8}" dt="2024-01-24T14:58:39.275" v="530"/>
        <pc:sldMkLst>
          <pc:docMk/>
          <pc:sldMk cId="0" sldId="257"/>
        </pc:sldMkLst>
      </pc:sldChg>
      <pc:sldChg chg="del">
        <pc:chgData name="Charles-Etienne FERLAND-EXTERNE" userId="S::charles-etienne.ferland.ext@montreal.ca::a461e9b5-f557-4a4c-81e3-75655c801a34" providerId="AD" clId="Web-{6239AB39-4DE2-45BD-0E6E-087F833DB2E8}" dt="2024-01-24T15:03:43.974" v="685"/>
        <pc:sldMkLst>
          <pc:docMk/>
          <pc:sldMk cId="0" sldId="258"/>
        </pc:sldMkLst>
      </pc:sldChg>
      <pc:sldChg chg="addSp delSp modSp modNotes">
        <pc:chgData name="Charles-Etienne FERLAND-EXTERNE" userId="S::charles-etienne.ferland.ext@montreal.ca::a461e9b5-f557-4a4c-81e3-75655c801a34" providerId="AD" clId="Web-{6239AB39-4DE2-45BD-0E6E-087F833DB2E8}" dt="2024-01-24T15:15:18.700" v="1153"/>
        <pc:sldMkLst>
          <pc:docMk/>
          <pc:sldMk cId="0" sldId="259"/>
        </pc:sldMkLst>
        <pc:spChg chg="add mod">
          <ac:chgData name="Charles-Etienne FERLAND-EXTERNE" userId="S::charles-etienne.ferland.ext@montreal.ca::a461e9b5-f557-4a4c-81e3-75655c801a34" providerId="AD" clId="Web-{6239AB39-4DE2-45BD-0E6E-087F833DB2E8}" dt="2024-01-24T15:04:54.036" v="738" actId="20577"/>
          <ac:spMkLst>
            <pc:docMk/>
            <pc:sldMk cId="0" sldId="259"/>
            <ac:spMk id="2" creationId="{F9C503CA-3A94-937A-63CC-774123F4B87E}"/>
          </ac:spMkLst>
        </pc:spChg>
        <pc:spChg chg="del mod">
          <ac:chgData name="Charles-Etienne FERLAND-EXTERNE" userId="S::charles-etienne.ferland.ext@montreal.ca::a461e9b5-f557-4a4c-81e3-75655c801a34" providerId="AD" clId="Web-{6239AB39-4DE2-45BD-0E6E-087F833DB2E8}" dt="2024-01-24T15:12:32.358" v="1076"/>
          <ac:spMkLst>
            <pc:docMk/>
            <pc:sldMk cId="0" sldId="259"/>
            <ac:spMk id="3" creationId="{B92C0A5D-6FA1-ADDA-86A6-EDF825A93250}"/>
          </ac:spMkLst>
        </pc:spChg>
        <pc:spChg chg="del">
          <ac:chgData name="Charles-Etienne FERLAND-EXTERNE" userId="S::charles-etienne.ferland.ext@montreal.ca::a461e9b5-f557-4a4c-81e3-75655c801a34" providerId="AD" clId="Web-{6239AB39-4DE2-45BD-0E6E-087F833DB2E8}" dt="2024-01-24T15:07:43.534" v="870"/>
          <ac:spMkLst>
            <pc:docMk/>
            <pc:sldMk cId="0" sldId="259"/>
            <ac:spMk id="94" creationId="{00000000-0000-0000-0000-000000000000}"/>
          </ac:spMkLst>
        </pc:spChg>
        <pc:spChg chg="del">
          <ac:chgData name="Charles-Etienne FERLAND-EXTERNE" userId="S::charles-etienne.ferland.ext@montreal.ca::a461e9b5-f557-4a4c-81e3-75655c801a34" providerId="AD" clId="Web-{6239AB39-4DE2-45BD-0E6E-087F833DB2E8}" dt="2024-01-24T15:04:39.786" v="712"/>
          <ac:spMkLst>
            <pc:docMk/>
            <pc:sldMk cId="0" sldId="259"/>
            <ac:spMk id="108" creationId="{00000000-0000-0000-0000-000000000000}"/>
          </ac:spMkLst>
        </pc:spChg>
        <pc:graphicFrameChg chg="mod modGraphic">
          <ac:chgData name="Charles-Etienne FERLAND-EXTERNE" userId="S::charles-etienne.ferland.ext@montreal.ca::a461e9b5-f557-4a4c-81e3-75655c801a34" providerId="AD" clId="Web-{6239AB39-4DE2-45BD-0E6E-087F833DB2E8}" dt="2024-01-24T15:12:50.780" v="1094"/>
          <ac:graphicFrameMkLst>
            <pc:docMk/>
            <pc:sldMk cId="0" sldId="259"/>
            <ac:graphicFrameMk id="107" creationId="{00000000-0000-0000-0000-000000000000}"/>
          </ac:graphicFrameMkLst>
        </pc:graphicFrameChg>
        <pc:picChg chg="add mod">
          <ac:chgData name="Charles-Etienne FERLAND-EXTERNE" userId="S::charles-etienne.ferland.ext@montreal.ca::a461e9b5-f557-4a4c-81e3-75655c801a34" providerId="AD" clId="Web-{6239AB39-4DE2-45BD-0E6E-087F833DB2E8}" dt="2024-01-24T15:10:12.438" v="987" actId="1076"/>
          <ac:picMkLst>
            <pc:docMk/>
            <pc:sldMk cId="0" sldId="259"/>
            <ac:picMk id="5" creationId="{FB061218-1192-D37B-44E1-6E7C1F71ABD7}"/>
          </ac:picMkLst>
        </pc:picChg>
        <pc:picChg chg="add mod">
          <ac:chgData name="Charles-Etienne FERLAND-EXTERNE" userId="S::charles-etienne.ferland.ext@montreal.ca::a461e9b5-f557-4a4c-81e3-75655c801a34" providerId="AD" clId="Web-{6239AB39-4DE2-45BD-0E6E-087F833DB2E8}" dt="2024-01-24T15:10:19.876" v="990" actId="1076"/>
          <ac:picMkLst>
            <pc:docMk/>
            <pc:sldMk cId="0" sldId="259"/>
            <ac:picMk id="7" creationId="{AADCBEFE-248D-618D-C5C5-39F606D6D925}"/>
          </ac:picMkLst>
        </pc:picChg>
        <pc:picChg chg="del">
          <ac:chgData name="Charles-Etienne FERLAND-EXTERNE" userId="S::charles-etienne.ferland.ext@montreal.ca::a461e9b5-f557-4a4c-81e3-75655c801a34" providerId="AD" clId="Web-{6239AB39-4DE2-45BD-0E6E-087F833DB2E8}" dt="2024-01-24T15:07:43.534" v="869"/>
          <ac:picMkLst>
            <pc:docMk/>
            <pc:sldMk cId="0" sldId="259"/>
            <ac:picMk id="105" creationId="{00000000-0000-0000-0000-000000000000}"/>
          </ac:picMkLst>
        </pc:picChg>
        <pc:picChg chg="del">
          <ac:chgData name="Charles-Etienne FERLAND-EXTERNE" userId="S::charles-etienne.ferland.ext@montreal.ca::a461e9b5-f557-4a4c-81e3-75655c801a34" providerId="AD" clId="Web-{6239AB39-4DE2-45BD-0E6E-087F833DB2E8}" dt="2024-01-24T15:07:43.534" v="868"/>
          <ac:picMkLst>
            <pc:docMk/>
            <pc:sldMk cId="0" sldId="259"/>
            <ac:picMk id="106" creationId="{00000000-0000-0000-0000-000000000000}"/>
          </ac:picMkLst>
        </pc:picChg>
      </pc:sldChg>
      <pc:sldChg chg="modSp">
        <pc:chgData name="Charles-Etienne FERLAND-EXTERNE" userId="S::charles-etienne.ferland.ext@montreal.ca::a461e9b5-f557-4a4c-81e3-75655c801a34" providerId="AD" clId="Web-{6239AB39-4DE2-45BD-0E6E-087F833DB2E8}" dt="2024-01-24T15:18:31.588" v="1257" actId="1076"/>
        <pc:sldMkLst>
          <pc:docMk/>
          <pc:sldMk cId="0" sldId="261"/>
        </pc:sldMkLst>
        <pc:spChg chg="mod">
          <ac:chgData name="Charles-Etienne FERLAND-EXTERNE" userId="S::charles-etienne.ferland.ext@montreal.ca::a461e9b5-f557-4a4c-81e3-75655c801a34" providerId="AD" clId="Web-{6239AB39-4DE2-45BD-0E6E-087F833DB2E8}" dt="2024-01-24T15:18:31.588" v="1257" actId="1076"/>
          <ac:spMkLst>
            <pc:docMk/>
            <pc:sldMk cId="0" sldId="261"/>
            <ac:spMk id="3" creationId="{A371BFCC-2892-36FD-D351-EA6CFFC19B9C}"/>
          </ac:spMkLst>
        </pc:spChg>
      </pc:sldChg>
      <pc:sldChg chg="modNotes">
        <pc:chgData name="Charles-Etienne FERLAND-EXTERNE" userId="S::charles-etienne.ferland.ext@montreal.ca::a461e9b5-f557-4a4c-81e3-75655c801a34" providerId="AD" clId="Web-{6239AB39-4DE2-45BD-0E6E-087F833DB2E8}" dt="2024-01-24T14:43:31.599" v="81"/>
        <pc:sldMkLst>
          <pc:docMk/>
          <pc:sldMk cId="465659732" sldId="282"/>
        </pc:sldMkLst>
      </pc:sldChg>
      <pc:sldChg chg="addSp delSp modSp">
        <pc:chgData name="Charles-Etienne FERLAND-EXTERNE" userId="S::charles-etienne.ferland.ext@montreal.ca::a461e9b5-f557-4a4c-81e3-75655c801a34" providerId="AD" clId="Web-{6239AB39-4DE2-45BD-0E6E-087F833DB2E8}" dt="2024-01-24T15:18:15.057" v="1255"/>
        <pc:sldMkLst>
          <pc:docMk/>
          <pc:sldMk cId="836495809" sldId="283"/>
        </pc:sldMkLst>
        <pc:spChg chg="del mod">
          <ac:chgData name="Charles-Etienne FERLAND-EXTERNE" userId="S::charles-etienne.ferland.ext@montreal.ca::a461e9b5-f557-4a4c-81e3-75655c801a34" providerId="AD" clId="Web-{6239AB39-4DE2-45BD-0E6E-087F833DB2E8}" dt="2024-01-24T15:18:15.057" v="1255"/>
          <ac:spMkLst>
            <pc:docMk/>
            <pc:sldMk cId="836495809" sldId="283"/>
            <ac:spMk id="3" creationId="{DC2E61ED-E0C7-9ACB-E121-77A358580D57}"/>
          </ac:spMkLst>
        </pc:spChg>
        <pc:spChg chg="mod">
          <ac:chgData name="Charles-Etienne FERLAND-EXTERNE" userId="S::charles-etienne.ferland.ext@montreal.ca::a461e9b5-f557-4a4c-81e3-75655c801a34" providerId="AD" clId="Web-{6239AB39-4DE2-45BD-0E6E-087F833DB2E8}" dt="2024-01-24T15:18:12.385" v="1254" actId="20577"/>
          <ac:spMkLst>
            <pc:docMk/>
            <pc:sldMk cId="836495809" sldId="283"/>
            <ac:spMk id="163" creationId="{00000000-0000-0000-0000-000000000000}"/>
          </ac:spMkLst>
        </pc:spChg>
        <pc:picChg chg="add">
          <ac:chgData name="Charles-Etienne FERLAND-EXTERNE" userId="S::charles-etienne.ferland.ext@montreal.ca::a461e9b5-f557-4a4c-81e3-75655c801a34" providerId="AD" clId="Web-{6239AB39-4DE2-45BD-0E6E-087F833DB2E8}" dt="2024-01-24T15:16:44.902" v="1191"/>
          <ac:picMkLst>
            <pc:docMk/>
            <pc:sldMk cId="836495809" sldId="283"/>
            <ac:picMk id="4" creationId="{E0BF72E6-FDB4-7568-FCDC-D1E14FE63533}"/>
          </ac:picMkLst>
        </pc:picChg>
        <pc:picChg chg="del">
          <ac:chgData name="Charles-Etienne FERLAND-EXTERNE" userId="S::charles-etienne.ferland.ext@montreal.ca::a461e9b5-f557-4a4c-81e3-75655c801a34" providerId="AD" clId="Web-{6239AB39-4DE2-45BD-0E6E-087F833DB2E8}" dt="2024-01-24T15:16:35.777" v="1190"/>
          <ac:picMkLst>
            <pc:docMk/>
            <pc:sldMk cId="836495809" sldId="283"/>
            <ac:picMk id="165" creationId="{00000000-0000-0000-0000-000000000000}"/>
          </ac:picMkLst>
        </pc:picChg>
      </pc:sldChg>
      <pc:sldChg chg="addSp delSp modSp add modNotes">
        <pc:chgData name="Charles-Etienne FERLAND-EXTERNE" userId="S::charles-etienne.ferland.ext@montreal.ca::a461e9b5-f557-4a4c-81e3-75655c801a34" providerId="AD" clId="Web-{6239AB39-4DE2-45BD-0E6E-087F833DB2E8}" dt="2024-01-24T15:00:54.383" v="566"/>
        <pc:sldMkLst>
          <pc:docMk/>
          <pc:sldMk cId="2330828329" sldId="288"/>
        </pc:sldMkLst>
        <pc:spChg chg="mod">
          <ac:chgData name="Charles-Etienne FERLAND-EXTERNE" userId="S::charles-etienne.ferland.ext@montreal.ca::a461e9b5-f557-4a4c-81e3-75655c801a34" providerId="AD" clId="Web-{6239AB39-4DE2-45BD-0E6E-087F833DB2E8}" dt="2024-01-24T14:57:47.557" v="529" actId="20577"/>
          <ac:spMkLst>
            <pc:docMk/>
            <pc:sldMk cId="2330828329" sldId="288"/>
            <ac:spMk id="197" creationId="{00000000-0000-0000-0000-000000000000}"/>
          </ac:spMkLst>
        </pc:spChg>
        <pc:spChg chg="mod">
          <ac:chgData name="Charles-Etienne FERLAND-EXTERNE" userId="S::charles-etienne.ferland.ext@montreal.ca::a461e9b5-f557-4a4c-81e3-75655c801a34" providerId="AD" clId="Web-{6239AB39-4DE2-45BD-0E6E-087F833DB2E8}" dt="2024-01-24T14:56:44.167" v="507" actId="20577"/>
          <ac:spMkLst>
            <pc:docMk/>
            <pc:sldMk cId="2330828329" sldId="288"/>
            <ac:spMk id="199" creationId="{00000000-0000-0000-0000-000000000000}"/>
          </ac:spMkLst>
        </pc:spChg>
        <pc:picChg chg="add del">
          <ac:chgData name="Charles-Etienne FERLAND-EXTERNE" userId="S::charles-etienne.ferland.ext@montreal.ca::a461e9b5-f557-4a4c-81e3-75655c801a34" providerId="AD" clId="Web-{6239AB39-4DE2-45BD-0E6E-087F833DB2E8}" dt="2024-01-24T14:51:38.452" v="380"/>
          <ac:picMkLst>
            <pc:docMk/>
            <pc:sldMk cId="2330828329" sldId="288"/>
            <ac:picMk id="3" creationId="{1AAF6A06-1E46-DF0E-A3F1-07BE5C39A9C2}"/>
          </ac:picMkLst>
        </pc:picChg>
        <pc:picChg chg="add mod">
          <ac:chgData name="Charles-Etienne FERLAND-EXTERNE" userId="S::charles-etienne.ferland.ext@montreal.ca::a461e9b5-f557-4a4c-81e3-75655c801a34" providerId="AD" clId="Web-{6239AB39-4DE2-45BD-0E6E-087F833DB2E8}" dt="2024-01-24T14:52:05.655" v="390" actId="14100"/>
          <ac:picMkLst>
            <pc:docMk/>
            <pc:sldMk cId="2330828329" sldId="288"/>
            <ac:picMk id="5" creationId="{BD1C2F54-0157-D7C2-346A-CB1668FCB35C}"/>
          </ac:picMkLst>
        </pc:picChg>
        <pc:picChg chg="mod">
          <ac:chgData name="Charles-Etienne FERLAND-EXTERNE" userId="S::charles-etienne.ferland.ext@montreal.ca::a461e9b5-f557-4a4c-81e3-75655c801a34" providerId="AD" clId="Web-{6239AB39-4DE2-45BD-0E6E-087F833DB2E8}" dt="2024-01-24T14:52:09.061" v="391" actId="1076"/>
          <ac:picMkLst>
            <pc:docMk/>
            <pc:sldMk cId="2330828329" sldId="288"/>
            <ac:picMk id="200" creationId="{00000000-0000-0000-0000-000000000000}"/>
          </ac:picMkLst>
        </pc:picChg>
        <pc:picChg chg="add del mod">
          <ac:chgData name="Charles-Etienne FERLAND-EXTERNE" userId="S::charles-etienne.ferland.ext@montreal.ca::a461e9b5-f557-4a4c-81e3-75655c801a34" providerId="AD" clId="Web-{6239AB39-4DE2-45BD-0E6E-087F833DB2E8}" dt="2024-01-24T14:52:00.264" v="388" actId="14100"/>
          <ac:picMkLst>
            <pc:docMk/>
            <pc:sldMk cId="2330828329" sldId="288"/>
            <ac:picMk id="201" creationId="{00000000-0000-0000-0000-000000000000}"/>
          </ac:picMkLst>
        </pc:picChg>
      </pc:sldChg>
      <pc:sldChg chg="addSp delSp modSp add ord addAnim delAnim modNotes">
        <pc:chgData name="Charles-Etienne FERLAND-EXTERNE" userId="S::charles-etienne.ferland.ext@montreal.ca::a461e9b5-f557-4a4c-81e3-75655c801a34" providerId="AD" clId="Web-{6239AB39-4DE2-45BD-0E6E-087F833DB2E8}" dt="2024-01-24T14:59:48.446" v="538"/>
        <pc:sldMkLst>
          <pc:docMk/>
          <pc:sldMk cId="3163364398" sldId="289"/>
        </pc:sldMkLst>
        <pc:spChg chg="mod">
          <ac:chgData name="Charles-Etienne FERLAND-EXTERNE" userId="S::charles-etienne.ferland.ext@montreal.ca::a461e9b5-f557-4a4c-81e3-75655c801a34" providerId="AD" clId="Web-{6239AB39-4DE2-45BD-0E6E-087F833DB2E8}" dt="2024-01-24T14:50:07.156" v="351" actId="20577"/>
          <ac:spMkLst>
            <pc:docMk/>
            <pc:sldMk cId="3163364398" sldId="289"/>
            <ac:spMk id="148" creationId="{00000000-0000-0000-0000-000000000000}"/>
          </ac:spMkLst>
        </pc:spChg>
        <pc:spChg chg="mod">
          <ac:chgData name="Charles-Etienne FERLAND-EXTERNE" userId="S::charles-etienne.ferland.ext@montreal.ca::a461e9b5-f557-4a4c-81e3-75655c801a34" providerId="AD" clId="Web-{6239AB39-4DE2-45BD-0E6E-087F833DB2E8}" dt="2024-01-24T14:50:47.234" v="370" actId="20577"/>
          <ac:spMkLst>
            <pc:docMk/>
            <pc:sldMk cId="3163364398" sldId="289"/>
            <ac:spMk id="151" creationId="{00000000-0000-0000-0000-000000000000}"/>
          </ac:spMkLst>
        </pc:spChg>
        <pc:picChg chg="add mod modCrop">
          <ac:chgData name="Charles-Etienne FERLAND-EXTERNE" userId="S::charles-etienne.ferland.ext@montreal.ca::a461e9b5-f557-4a4c-81e3-75655c801a34" providerId="AD" clId="Web-{6239AB39-4DE2-45BD-0E6E-087F833DB2E8}" dt="2024-01-24T14:51:17.218" v="377" actId="1076"/>
          <ac:picMkLst>
            <pc:docMk/>
            <pc:sldMk cId="3163364398" sldId="289"/>
            <ac:picMk id="3" creationId="{9DC12077-B43A-E749-8700-000250066A83}"/>
          </ac:picMkLst>
        </pc:picChg>
        <pc:picChg chg="mod modCrop">
          <ac:chgData name="Charles-Etienne FERLAND-EXTERNE" userId="S::charles-etienne.ferland.ext@montreal.ca::a461e9b5-f557-4a4c-81e3-75655c801a34" providerId="AD" clId="Web-{6239AB39-4DE2-45BD-0E6E-087F833DB2E8}" dt="2024-01-24T14:44:46.254" v="99" actId="1076"/>
          <ac:picMkLst>
            <pc:docMk/>
            <pc:sldMk cId="3163364398" sldId="289"/>
            <ac:picMk id="150" creationId="{00000000-0000-0000-0000-000000000000}"/>
          </ac:picMkLst>
        </pc:picChg>
        <pc:picChg chg="add del">
          <ac:chgData name="Charles-Etienne FERLAND-EXTERNE" userId="S::charles-etienne.ferland.ext@montreal.ca::a461e9b5-f557-4a4c-81e3-75655c801a34" providerId="AD" clId="Web-{6239AB39-4DE2-45BD-0E6E-087F833DB2E8}" dt="2024-01-24T14:51:09.562" v="374"/>
          <ac:picMkLst>
            <pc:docMk/>
            <pc:sldMk cId="3163364398" sldId="289"/>
            <ac:picMk id="153" creationId="{00000000-0000-0000-0000-000000000000}"/>
          </ac:picMkLst>
        </pc:picChg>
      </pc:sldChg>
      <pc:sldChg chg="add modNotes">
        <pc:chgData name="Charles-Etienne FERLAND-EXTERNE" userId="S::charles-etienne.ferland.ext@montreal.ca::a461e9b5-f557-4a4c-81e3-75655c801a34" providerId="AD" clId="Web-{6239AB39-4DE2-45BD-0E6E-087F833DB2E8}" dt="2024-01-24T15:01:35.257" v="569"/>
        <pc:sldMkLst>
          <pc:docMk/>
          <pc:sldMk cId="1820549736" sldId="290"/>
        </pc:sldMkLst>
      </pc:sldChg>
      <pc:sldChg chg="addSp modSp add modNotes">
        <pc:chgData name="Charles-Etienne FERLAND-EXTERNE" userId="S::charles-etienne.ferland.ext@montreal.ca::a461e9b5-f557-4a4c-81e3-75655c801a34" providerId="AD" clId="Web-{6239AB39-4DE2-45BD-0E6E-087F833DB2E8}" dt="2024-01-24T15:13:42.998" v="1097" actId="1076"/>
        <pc:sldMkLst>
          <pc:docMk/>
          <pc:sldMk cId="3802897670" sldId="291"/>
        </pc:sldMkLst>
        <pc:spChg chg="mod">
          <ac:chgData name="Charles-Etienne FERLAND-EXTERNE" userId="S::charles-etienne.ferland.ext@montreal.ca::a461e9b5-f557-4a4c-81e3-75655c801a34" providerId="AD" clId="Web-{6239AB39-4DE2-45BD-0E6E-087F833DB2E8}" dt="2024-01-24T15:04:06.755" v="704" actId="20577"/>
          <ac:spMkLst>
            <pc:docMk/>
            <pc:sldMk cId="3802897670" sldId="291"/>
            <ac:spMk id="269" creationId="{00000000-0000-0000-0000-000000000000}"/>
          </ac:spMkLst>
        </pc:spChg>
        <pc:picChg chg="add mod">
          <ac:chgData name="Charles-Etienne FERLAND-EXTERNE" userId="S::charles-etienne.ferland.ext@montreal.ca::a461e9b5-f557-4a4c-81e3-75655c801a34" providerId="AD" clId="Web-{6239AB39-4DE2-45BD-0E6E-087F833DB2E8}" dt="2024-01-24T15:13:42.998" v="1097" actId="1076"/>
          <ac:picMkLst>
            <pc:docMk/>
            <pc:sldMk cId="3802897670" sldId="291"/>
            <ac:picMk id="3" creationId="{8747AA92-BEFD-FBBE-97AE-8512849505B9}"/>
          </ac:picMkLst>
        </pc:picChg>
      </pc:sldChg>
      <pc:sldChg chg="delSp add del replId delAnim">
        <pc:chgData name="Charles-Etienne FERLAND-EXTERNE" userId="S::charles-etienne.ferland.ext@montreal.ca::a461e9b5-f557-4a4c-81e3-75655c801a34" providerId="AD" clId="Web-{6239AB39-4DE2-45BD-0E6E-087F833DB2E8}" dt="2024-01-24T15:04:33.224" v="711"/>
        <pc:sldMkLst>
          <pc:docMk/>
          <pc:sldMk cId="2683792283" sldId="292"/>
        </pc:sldMkLst>
        <pc:spChg chg="del">
          <ac:chgData name="Charles-Etienne FERLAND-EXTERNE" userId="S::charles-etienne.ferland.ext@montreal.ca::a461e9b5-f557-4a4c-81e3-75655c801a34" providerId="AD" clId="Web-{6239AB39-4DE2-45BD-0E6E-087F833DB2E8}" dt="2024-01-24T15:04:25.380" v="706"/>
          <ac:spMkLst>
            <pc:docMk/>
            <pc:sldMk cId="2683792283" sldId="292"/>
            <ac:spMk id="286" creationId="{A113D4A1-36D4-AE44-8AD8-598A976F2D84}"/>
          </ac:spMkLst>
        </pc:spChg>
        <pc:grpChg chg="del">
          <ac:chgData name="Charles-Etienne FERLAND-EXTERNE" userId="S::charles-etienne.ferland.ext@montreal.ca::a461e9b5-f557-4a4c-81e3-75655c801a34" providerId="AD" clId="Web-{6239AB39-4DE2-45BD-0E6E-087F833DB2E8}" dt="2024-01-24T15:04:25.396" v="710"/>
          <ac:grpSpMkLst>
            <pc:docMk/>
            <pc:sldMk cId="2683792283" sldId="292"/>
            <ac:grpSpMk id="270" creationId="{B1BF6E3E-8A96-5EBB-E4C0-E21C4EC71E28}"/>
          </ac:grpSpMkLst>
        </pc:grpChg>
        <pc:grpChg chg="del">
          <ac:chgData name="Charles-Etienne FERLAND-EXTERNE" userId="S::charles-etienne.ferland.ext@montreal.ca::a461e9b5-f557-4a4c-81e3-75655c801a34" providerId="AD" clId="Web-{6239AB39-4DE2-45BD-0E6E-087F833DB2E8}" dt="2024-01-24T15:04:25.380" v="709"/>
          <ac:grpSpMkLst>
            <pc:docMk/>
            <pc:sldMk cId="2683792283" sldId="292"/>
            <ac:grpSpMk id="274" creationId="{A6BBB30B-DF19-C830-1427-BE5E89ECA603}"/>
          </ac:grpSpMkLst>
        </pc:grpChg>
        <pc:grpChg chg="del">
          <ac:chgData name="Charles-Etienne FERLAND-EXTERNE" userId="S::charles-etienne.ferland.ext@montreal.ca::a461e9b5-f557-4a4c-81e3-75655c801a34" providerId="AD" clId="Web-{6239AB39-4DE2-45BD-0E6E-087F833DB2E8}" dt="2024-01-24T15:04:25.380" v="708"/>
          <ac:grpSpMkLst>
            <pc:docMk/>
            <pc:sldMk cId="2683792283" sldId="292"/>
            <ac:grpSpMk id="278" creationId="{26EC3EDB-06DD-F3FE-7474-EFA7A8F45469}"/>
          </ac:grpSpMkLst>
        </pc:grpChg>
        <pc:grpChg chg="del">
          <ac:chgData name="Charles-Etienne FERLAND-EXTERNE" userId="S::charles-etienne.ferland.ext@montreal.ca::a461e9b5-f557-4a4c-81e3-75655c801a34" providerId="AD" clId="Web-{6239AB39-4DE2-45BD-0E6E-087F833DB2E8}" dt="2024-01-24T15:04:25.380" v="707"/>
          <ac:grpSpMkLst>
            <pc:docMk/>
            <pc:sldMk cId="2683792283" sldId="292"/>
            <ac:grpSpMk id="282" creationId="{0C6FF396-5AEF-80DB-C843-4470C93DB138}"/>
          </ac:grpSpMkLst>
        </pc:grpChg>
      </pc:sldChg>
    </pc:docChg>
  </pc:docChgLst>
  <pc:docChgLst>
    <pc:chgData name="Julia MEYER-EXTERNE" userId="S::julia.meyer.ext@montreal.ca::cdc9926d-b894-43b6-9f4e-382403e373b9" providerId="AD" clId="Web-{0DFFF579-5AE0-701E-52CB-699DC8E8AF41}"/>
    <pc:docChg chg="modSld">
      <pc:chgData name="Julia MEYER-EXTERNE" userId="S::julia.meyer.ext@montreal.ca::cdc9926d-b894-43b6-9f4e-382403e373b9" providerId="AD" clId="Web-{0DFFF579-5AE0-701E-52CB-699DC8E8AF41}" dt="2024-01-24T16:54:35.155" v="2" actId="1076"/>
      <pc:docMkLst>
        <pc:docMk/>
      </pc:docMkLst>
      <pc:sldChg chg="modSp">
        <pc:chgData name="Julia MEYER-EXTERNE" userId="S::julia.meyer.ext@montreal.ca::cdc9926d-b894-43b6-9f4e-382403e373b9" providerId="AD" clId="Web-{0DFFF579-5AE0-701E-52CB-699DC8E8AF41}" dt="2024-01-24T16:15:16.927" v="0" actId="1076"/>
        <pc:sldMkLst>
          <pc:docMk/>
          <pc:sldMk cId="0" sldId="263"/>
        </pc:sldMkLst>
        <pc:spChg chg="mod">
          <ac:chgData name="Julia MEYER-EXTERNE" userId="S::julia.meyer.ext@montreal.ca::cdc9926d-b894-43b6-9f4e-382403e373b9" providerId="AD" clId="Web-{0DFFF579-5AE0-701E-52CB-699DC8E8AF41}" dt="2024-01-24T16:15:16.927" v="0" actId="1076"/>
          <ac:spMkLst>
            <pc:docMk/>
            <pc:sldMk cId="0" sldId="263"/>
            <ac:spMk id="3" creationId="{354A5650-2895-A5E8-4170-D19A1AA27D3D}"/>
          </ac:spMkLst>
        </pc:spChg>
      </pc:sldChg>
      <pc:sldChg chg="modSp">
        <pc:chgData name="Julia MEYER-EXTERNE" userId="S::julia.meyer.ext@montreal.ca::cdc9926d-b894-43b6-9f4e-382403e373b9" providerId="AD" clId="Web-{0DFFF579-5AE0-701E-52CB-699DC8E8AF41}" dt="2024-01-24T16:16:11.974" v="1" actId="1076"/>
        <pc:sldMkLst>
          <pc:docMk/>
          <pc:sldMk cId="0" sldId="264"/>
        </pc:sldMkLst>
        <pc:spChg chg="mod">
          <ac:chgData name="Julia MEYER-EXTERNE" userId="S::julia.meyer.ext@montreal.ca::cdc9926d-b894-43b6-9f4e-382403e373b9" providerId="AD" clId="Web-{0DFFF579-5AE0-701E-52CB-699DC8E8AF41}" dt="2024-01-24T16:16:11.974" v="1" actId="1076"/>
          <ac:spMkLst>
            <pc:docMk/>
            <pc:sldMk cId="0" sldId="264"/>
            <ac:spMk id="3" creationId="{25D28344-BCFD-5E09-8FC4-474988241A4E}"/>
          </ac:spMkLst>
        </pc:spChg>
      </pc:sldChg>
      <pc:sldChg chg="modSp">
        <pc:chgData name="Julia MEYER-EXTERNE" userId="S::julia.meyer.ext@montreal.ca::cdc9926d-b894-43b6-9f4e-382403e373b9" providerId="AD" clId="Web-{0DFFF579-5AE0-701E-52CB-699DC8E8AF41}" dt="2024-01-24T16:54:35.155" v="2" actId="1076"/>
        <pc:sldMkLst>
          <pc:docMk/>
          <pc:sldMk cId="0" sldId="268"/>
        </pc:sldMkLst>
        <pc:spChg chg="mod">
          <ac:chgData name="Julia MEYER-EXTERNE" userId="S::julia.meyer.ext@montreal.ca::cdc9926d-b894-43b6-9f4e-382403e373b9" providerId="AD" clId="Web-{0DFFF579-5AE0-701E-52CB-699DC8E8AF41}" dt="2024-01-24T16:54:35.155" v="2" actId="1076"/>
          <ac:spMkLst>
            <pc:docMk/>
            <pc:sldMk cId="0" sldId="268"/>
            <ac:spMk id="4" creationId="{BC1AFD40-C80D-D512-49FC-47BA03827FAF}"/>
          </ac:spMkLst>
        </pc:spChg>
      </pc:sldChg>
    </pc:docChg>
  </pc:docChgLst>
  <pc:docChgLst>
    <pc:chgData name="Charles-Etienne FERLAND-EXTERNE" userId="S::charles-etienne.ferland.ext@montreal.ca::a461e9b5-f557-4a4c-81e3-75655c801a34" providerId="AD" clId="Web-{BC2989B7-3AE3-B6E3-FD63-136893E02685}"/>
    <pc:docChg chg="modSld">
      <pc:chgData name="Charles-Etienne FERLAND-EXTERNE" userId="S::charles-etienne.ferland.ext@montreal.ca::a461e9b5-f557-4a4c-81e3-75655c801a34" providerId="AD" clId="Web-{BC2989B7-3AE3-B6E3-FD63-136893E02685}" dt="2024-03-20T18:32:23.037" v="224" actId="20577"/>
      <pc:docMkLst>
        <pc:docMk/>
      </pc:docMkLst>
      <pc:sldChg chg="modSp">
        <pc:chgData name="Charles-Etienne FERLAND-EXTERNE" userId="S::charles-etienne.ferland.ext@montreal.ca::a461e9b5-f557-4a4c-81e3-75655c801a34" providerId="AD" clId="Web-{BC2989B7-3AE3-B6E3-FD63-136893E02685}" dt="2024-03-20T18:27:02.537" v="167"/>
        <pc:sldMkLst>
          <pc:docMk/>
          <pc:sldMk cId="0" sldId="259"/>
        </pc:sldMkLst>
        <pc:graphicFrameChg chg="mod modGraphic">
          <ac:chgData name="Charles-Etienne FERLAND-EXTERNE" userId="S::charles-etienne.ferland.ext@montreal.ca::a461e9b5-f557-4a4c-81e3-75655c801a34" providerId="AD" clId="Web-{BC2989B7-3AE3-B6E3-FD63-136893E02685}" dt="2024-03-20T18:27:02.537" v="167"/>
          <ac:graphicFrameMkLst>
            <pc:docMk/>
            <pc:sldMk cId="0" sldId="259"/>
            <ac:graphicFrameMk id="107" creationId="{00000000-0000-0000-0000-000000000000}"/>
          </ac:graphicFrameMkLst>
        </pc:graphicFrameChg>
      </pc:sldChg>
      <pc:sldChg chg="modSp">
        <pc:chgData name="Charles-Etienne FERLAND-EXTERNE" userId="S::charles-etienne.ferland.ext@montreal.ca::a461e9b5-f557-4a4c-81e3-75655c801a34" providerId="AD" clId="Web-{BC2989B7-3AE3-B6E3-FD63-136893E02685}" dt="2024-03-20T18:29:27.724" v="186" actId="14100"/>
        <pc:sldMkLst>
          <pc:docMk/>
          <pc:sldMk cId="0" sldId="260"/>
        </pc:sldMkLst>
        <pc:spChg chg="mod">
          <ac:chgData name="Charles-Etienne FERLAND-EXTERNE" userId="S::charles-etienne.ferland.ext@montreal.ca::a461e9b5-f557-4a4c-81e3-75655c801a34" providerId="AD" clId="Web-{BC2989B7-3AE3-B6E3-FD63-136893E02685}" dt="2024-03-20T18:29:27.724" v="186" actId="14100"/>
          <ac:spMkLst>
            <pc:docMk/>
            <pc:sldMk cId="0" sldId="260"/>
            <ac:spMk id="2" creationId="{89F3C199-6D62-EA64-A5A5-4F4405F20BB1}"/>
          </ac:spMkLst>
        </pc:spChg>
        <pc:spChg chg="mod">
          <ac:chgData name="Charles-Etienne FERLAND-EXTERNE" userId="S::charles-etienne.ferland.ext@montreal.ca::a461e9b5-f557-4a4c-81e3-75655c801a34" providerId="AD" clId="Web-{BC2989B7-3AE3-B6E3-FD63-136893E02685}" dt="2024-03-20T18:29:18.427" v="184" actId="20577"/>
          <ac:spMkLst>
            <pc:docMk/>
            <pc:sldMk cId="0" sldId="260"/>
            <ac:spMk id="113" creationId="{00000000-0000-0000-0000-000000000000}"/>
          </ac:spMkLst>
        </pc:spChg>
      </pc:sldChg>
      <pc:sldChg chg="modSp">
        <pc:chgData name="Charles-Etienne FERLAND-EXTERNE" userId="S::charles-etienne.ferland.ext@montreal.ca::a461e9b5-f557-4a4c-81e3-75655c801a34" providerId="AD" clId="Web-{BC2989B7-3AE3-B6E3-FD63-136893E02685}" dt="2024-03-20T18:23:57.209" v="37" actId="20577"/>
        <pc:sldMkLst>
          <pc:docMk/>
          <pc:sldMk cId="836495809" sldId="283"/>
        </pc:sldMkLst>
        <pc:spChg chg="mod">
          <ac:chgData name="Charles-Etienne FERLAND-EXTERNE" userId="S::charles-etienne.ferland.ext@montreal.ca::a461e9b5-f557-4a4c-81e3-75655c801a34" providerId="AD" clId="Web-{BC2989B7-3AE3-B6E3-FD63-136893E02685}" dt="2024-03-20T18:23:57.209" v="37" actId="20577"/>
          <ac:spMkLst>
            <pc:docMk/>
            <pc:sldMk cId="836495809" sldId="283"/>
            <ac:spMk id="163" creationId="{00000000-0000-0000-0000-000000000000}"/>
          </ac:spMkLst>
        </pc:spChg>
      </pc:sldChg>
      <pc:sldChg chg="modSp">
        <pc:chgData name="Charles-Etienne FERLAND-EXTERNE" userId="S::charles-etienne.ferland.ext@montreal.ca::a461e9b5-f557-4a4c-81e3-75655c801a34" providerId="AD" clId="Web-{BC2989B7-3AE3-B6E3-FD63-136893E02685}" dt="2024-03-20T18:24:27.974" v="48" actId="1076"/>
        <pc:sldMkLst>
          <pc:docMk/>
          <pc:sldMk cId="2330828329" sldId="288"/>
        </pc:sldMkLst>
        <pc:spChg chg="mod">
          <ac:chgData name="Charles-Etienne FERLAND-EXTERNE" userId="S::charles-etienne.ferland.ext@montreal.ca::a461e9b5-f557-4a4c-81e3-75655c801a34" providerId="AD" clId="Web-{BC2989B7-3AE3-B6E3-FD63-136893E02685}" dt="2024-03-20T18:24:16.381" v="44" actId="14100"/>
          <ac:spMkLst>
            <pc:docMk/>
            <pc:sldMk cId="2330828329" sldId="288"/>
            <ac:spMk id="199" creationId="{00000000-0000-0000-0000-000000000000}"/>
          </ac:spMkLst>
        </pc:spChg>
        <pc:picChg chg="mod">
          <ac:chgData name="Charles-Etienne FERLAND-EXTERNE" userId="S::charles-etienne.ferland.ext@montreal.ca::a461e9b5-f557-4a4c-81e3-75655c801a34" providerId="AD" clId="Web-{BC2989B7-3AE3-B6E3-FD63-136893E02685}" dt="2024-03-20T18:24:27.974" v="48" actId="1076"/>
          <ac:picMkLst>
            <pc:docMk/>
            <pc:sldMk cId="2330828329" sldId="288"/>
            <ac:picMk id="5" creationId="{BD1C2F54-0157-D7C2-346A-CB1668FCB35C}"/>
          </ac:picMkLst>
        </pc:picChg>
        <pc:picChg chg="mod">
          <ac:chgData name="Charles-Etienne FERLAND-EXTERNE" userId="S::charles-etienne.ferland.ext@montreal.ca::a461e9b5-f557-4a4c-81e3-75655c801a34" providerId="AD" clId="Web-{BC2989B7-3AE3-B6E3-FD63-136893E02685}" dt="2024-03-20T18:24:24.474" v="46" actId="1076"/>
          <ac:picMkLst>
            <pc:docMk/>
            <pc:sldMk cId="2330828329" sldId="288"/>
            <ac:picMk id="200" creationId="{00000000-0000-0000-0000-000000000000}"/>
          </ac:picMkLst>
        </pc:picChg>
        <pc:picChg chg="mod">
          <ac:chgData name="Charles-Etienne FERLAND-EXTERNE" userId="S::charles-etienne.ferland.ext@montreal.ca::a461e9b5-f557-4a4c-81e3-75655c801a34" providerId="AD" clId="Web-{BC2989B7-3AE3-B6E3-FD63-136893E02685}" dt="2024-03-20T18:24:26.084" v="47" actId="1076"/>
          <ac:picMkLst>
            <pc:docMk/>
            <pc:sldMk cId="2330828329" sldId="288"/>
            <ac:picMk id="201" creationId="{00000000-0000-0000-0000-000000000000}"/>
          </ac:picMkLst>
        </pc:picChg>
      </pc:sldChg>
      <pc:sldChg chg="modSp">
        <pc:chgData name="Charles-Etienne FERLAND-EXTERNE" userId="S::charles-etienne.ferland.ext@montreal.ca::a461e9b5-f557-4a4c-81e3-75655c801a34" providerId="AD" clId="Web-{BC2989B7-3AE3-B6E3-FD63-136893E02685}" dt="2024-03-20T18:23:24.459" v="34" actId="20577"/>
        <pc:sldMkLst>
          <pc:docMk/>
          <pc:sldMk cId="3163364398" sldId="289"/>
        </pc:sldMkLst>
        <pc:spChg chg="mod">
          <ac:chgData name="Charles-Etienne FERLAND-EXTERNE" userId="S::charles-etienne.ferland.ext@montreal.ca::a461e9b5-f557-4a4c-81e3-75655c801a34" providerId="AD" clId="Web-{BC2989B7-3AE3-B6E3-FD63-136893E02685}" dt="2024-03-20T18:23:24.459" v="34" actId="20577"/>
          <ac:spMkLst>
            <pc:docMk/>
            <pc:sldMk cId="3163364398" sldId="289"/>
            <ac:spMk id="151" creationId="{00000000-0000-0000-0000-000000000000}"/>
          </ac:spMkLst>
        </pc:spChg>
      </pc:sldChg>
      <pc:sldChg chg="addSp delSp modSp delAnim">
        <pc:chgData name="Charles-Etienne FERLAND-EXTERNE" userId="S::charles-etienne.ferland.ext@montreal.ca::a461e9b5-f557-4a4c-81e3-75655c801a34" providerId="AD" clId="Web-{BC2989B7-3AE3-B6E3-FD63-136893E02685}" dt="2024-03-20T18:26:25.381" v="150" actId="20577"/>
        <pc:sldMkLst>
          <pc:docMk/>
          <pc:sldMk cId="1820549736" sldId="290"/>
        </pc:sldMkLst>
        <pc:spChg chg="add mod">
          <ac:chgData name="Charles-Etienne FERLAND-EXTERNE" userId="S::charles-etienne.ferland.ext@montreal.ca::a461e9b5-f557-4a4c-81e3-75655c801a34" providerId="AD" clId="Web-{BC2989B7-3AE3-B6E3-FD63-136893E02685}" dt="2024-03-20T18:26:25.381" v="150" actId="20577"/>
          <ac:spMkLst>
            <pc:docMk/>
            <pc:sldMk cId="1820549736" sldId="290"/>
            <ac:spMk id="4" creationId="{082D3390-9F7A-82E2-FC37-67116BA54649}"/>
          </ac:spMkLst>
        </pc:spChg>
        <pc:spChg chg="add mod">
          <ac:chgData name="Charles-Etienne FERLAND-EXTERNE" userId="S::charles-etienne.ferland.ext@montreal.ca::a461e9b5-f557-4a4c-81e3-75655c801a34" providerId="AD" clId="Web-{BC2989B7-3AE3-B6E3-FD63-136893E02685}" dt="2024-03-20T18:25:51.490" v="125" actId="14100"/>
          <ac:spMkLst>
            <pc:docMk/>
            <pc:sldMk cId="1820549736" sldId="290"/>
            <ac:spMk id="5" creationId="{187D8BB0-37D3-3A62-C073-8569D1A735B1}"/>
          </ac:spMkLst>
        </pc:spChg>
        <pc:grpChg chg="add">
          <ac:chgData name="Charles-Etienne FERLAND-EXTERNE" userId="S::charles-etienne.ferland.ext@montreal.ca::a461e9b5-f557-4a4c-81e3-75655c801a34" providerId="AD" clId="Web-{BC2989B7-3AE3-B6E3-FD63-136893E02685}" dt="2024-03-20T18:25:04.490" v="53"/>
          <ac:grpSpMkLst>
            <pc:docMk/>
            <pc:sldMk cId="1820549736" sldId="290"/>
            <ac:grpSpMk id="2" creationId="{D59D3E4C-9B59-A3B7-0E56-E0AEE730D5E0}"/>
          </ac:grpSpMkLst>
        </pc:grpChg>
        <pc:grpChg chg="del">
          <ac:chgData name="Charles-Etienne FERLAND-EXTERNE" userId="S::charles-etienne.ferland.ext@montreal.ca::a461e9b5-f557-4a4c-81e3-75655c801a34" providerId="AD" clId="Web-{BC2989B7-3AE3-B6E3-FD63-136893E02685}" dt="2024-03-20T18:25:02.834" v="51"/>
          <ac:grpSpMkLst>
            <pc:docMk/>
            <pc:sldMk cId="1820549736" sldId="290"/>
            <ac:grpSpMk id="209" creationId="{00000000-0000-0000-0000-000000000000}"/>
          </ac:grpSpMkLst>
        </pc:grpChg>
        <pc:picChg chg="add">
          <ac:chgData name="Charles-Etienne FERLAND-EXTERNE" userId="S::charles-etienne.ferland.ext@montreal.ca::a461e9b5-f557-4a4c-81e3-75655c801a34" providerId="AD" clId="Web-{BC2989B7-3AE3-B6E3-FD63-136893E02685}" dt="2024-03-20T18:25:04.490" v="53"/>
          <ac:picMkLst>
            <pc:docMk/>
            <pc:sldMk cId="1820549736" sldId="290"/>
            <ac:picMk id="3" creationId="{47CBA17C-5F59-AE50-2AB3-F1176F45B2A4}"/>
          </ac:picMkLst>
        </pc:picChg>
        <pc:picChg chg="add">
          <ac:chgData name="Charles-Etienne FERLAND-EXTERNE" userId="S::charles-etienne.ferland.ext@montreal.ca::a461e9b5-f557-4a4c-81e3-75655c801a34" providerId="AD" clId="Web-{BC2989B7-3AE3-B6E3-FD63-136893E02685}" dt="2024-03-20T18:25:04.490" v="53"/>
          <ac:picMkLst>
            <pc:docMk/>
            <pc:sldMk cId="1820549736" sldId="290"/>
            <ac:picMk id="6" creationId="{B22FE6A0-47C6-ACF6-E4BA-208C1A98E8A8}"/>
          </ac:picMkLst>
        </pc:picChg>
        <pc:picChg chg="add">
          <ac:chgData name="Charles-Etienne FERLAND-EXTERNE" userId="S::charles-etienne.ferland.ext@montreal.ca::a461e9b5-f557-4a4c-81e3-75655c801a34" providerId="AD" clId="Web-{BC2989B7-3AE3-B6E3-FD63-136893E02685}" dt="2024-03-20T18:25:04.490" v="53"/>
          <ac:picMkLst>
            <pc:docMk/>
            <pc:sldMk cId="1820549736" sldId="290"/>
            <ac:picMk id="7" creationId="{F6EC0266-7C74-DF3E-68A9-E174D7C24BA1}"/>
          </ac:picMkLst>
        </pc:picChg>
        <pc:picChg chg="add">
          <ac:chgData name="Charles-Etienne FERLAND-EXTERNE" userId="S::charles-etienne.ferland.ext@montreal.ca::a461e9b5-f557-4a4c-81e3-75655c801a34" providerId="AD" clId="Web-{BC2989B7-3AE3-B6E3-FD63-136893E02685}" dt="2024-03-20T18:25:04.490" v="53"/>
          <ac:picMkLst>
            <pc:docMk/>
            <pc:sldMk cId="1820549736" sldId="290"/>
            <ac:picMk id="8" creationId="{B43E2913-B3AE-57DA-4A54-9EF6890E6A00}"/>
          </ac:picMkLst>
        </pc:picChg>
        <pc:picChg chg="del mod">
          <ac:chgData name="Charles-Etienne FERLAND-EXTERNE" userId="S::charles-etienne.ferland.ext@montreal.ca::a461e9b5-f557-4a4c-81e3-75655c801a34" providerId="AD" clId="Web-{BC2989B7-3AE3-B6E3-FD63-136893E02685}" dt="2024-03-20T18:25:02.834" v="52"/>
          <ac:picMkLst>
            <pc:docMk/>
            <pc:sldMk cId="1820549736" sldId="290"/>
            <ac:picMk id="208" creationId="{00000000-0000-0000-0000-000000000000}"/>
          </ac:picMkLst>
        </pc:picChg>
        <pc:picChg chg="del">
          <ac:chgData name="Charles-Etienne FERLAND-EXTERNE" userId="S::charles-etienne.ferland.ext@montreal.ca::a461e9b5-f557-4a4c-81e3-75655c801a34" providerId="AD" clId="Web-{BC2989B7-3AE3-B6E3-FD63-136893E02685}" dt="2024-03-20T18:25:02.834" v="50"/>
          <ac:picMkLst>
            <pc:docMk/>
            <pc:sldMk cId="1820549736" sldId="290"/>
            <ac:picMk id="212" creationId="{00000000-0000-0000-0000-000000000000}"/>
          </ac:picMkLst>
        </pc:picChg>
      </pc:sldChg>
      <pc:sldChg chg="modSp">
        <pc:chgData name="Charles-Etienne FERLAND-EXTERNE" userId="S::charles-etienne.ferland.ext@montreal.ca::a461e9b5-f557-4a4c-81e3-75655c801a34" providerId="AD" clId="Web-{BC2989B7-3AE3-B6E3-FD63-136893E02685}" dt="2024-03-20T18:26:41.552" v="151" actId="14100"/>
        <pc:sldMkLst>
          <pc:docMk/>
          <pc:sldMk cId="3802897670" sldId="291"/>
        </pc:sldMkLst>
        <pc:picChg chg="mod">
          <ac:chgData name="Charles-Etienne FERLAND-EXTERNE" userId="S::charles-etienne.ferland.ext@montreal.ca::a461e9b5-f557-4a4c-81e3-75655c801a34" providerId="AD" clId="Web-{BC2989B7-3AE3-B6E3-FD63-136893E02685}" dt="2024-03-20T18:26:41.552" v="151" actId="14100"/>
          <ac:picMkLst>
            <pc:docMk/>
            <pc:sldMk cId="3802897670" sldId="291"/>
            <ac:picMk id="3" creationId="{8747AA92-BEFD-FBBE-97AE-8512849505B9}"/>
          </ac:picMkLst>
        </pc:picChg>
      </pc:sldChg>
      <pc:sldChg chg="modSp">
        <pc:chgData name="Charles-Etienne FERLAND-EXTERNE" userId="S::charles-etienne.ferland.ext@montreal.ca::a461e9b5-f557-4a4c-81e3-75655c801a34" providerId="AD" clId="Web-{BC2989B7-3AE3-B6E3-FD63-136893E02685}" dt="2024-03-20T18:32:23.037" v="224" actId="20577"/>
        <pc:sldMkLst>
          <pc:docMk/>
          <pc:sldMk cId="109194942" sldId="352"/>
        </pc:sldMkLst>
        <pc:spChg chg="mod">
          <ac:chgData name="Charles-Etienne FERLAND-EXTERNE" userId="S::charles-etienne.ferland.ext@montreal.ca::a461e9b5-f557-4a4c-81e3-75655c801a34" providerId="AD" clId="Web-{BC2989B7-3AE3-B6E3-FD63-136893E02685}" dt="2024-03-20T18:32:23.037" v="224" actId="20577"/>
          <ac:spMkLst>
            <pc:docMk/>
            <pc:sldMk cId="109194942" sldId="352"/>
            <ac:spMk id="22" creationId="{0EB71AF4-807F-C8F1-7BCC-6F2C7ACB5B0D}"/>
          </ac:spMkLst>
        </pc:spChg>
        <pc:spChg chg="mod">
          <ac:chgData name="Charles-Etienne FERLAND-EXTERNE" userId="S::charles-etienne.ferland.ext@montreal.ca::a461e9b5-f557-4a4c-81e3-75655c801a34" providerId="AD" clId="Web-{BC2989B7-3AE3-B6E3-FD63-136893E02685}" dt="2024-03-20T18:30:26.224" v="193" actId="20577"/>
          <ac:spMkLst>
            <pc:docMk/>
            <pc:sldMk cId="109194942" sldId="352"/>
            <ac:spMk id="271" creationId="{00000000-0000-0000-0000-000000000000}"/>
          </ac:spMkLst>
        </pc:spChg>
        <pc:spChg chg="mod">
          <ac:chgData name="Charles-Etienne FERLAND-EXTERNE" userId="S::charles-etienne.ferland.ext@montreal.ca::a461e9b5-f557-4a4c-81e3-75655c801a34" providerId="AD" clId="Web-{BC2989B7-3AE3-B6E3-FD63-136893E02685}" dt="2024-03-20T18:30:23.693" v="190" actId="20577"/>
          <ac:spMkLst>
            <pc:docMk/>
            <pc:sldMk cId="109194942" sldId="352"/>
            <ac:spMk id="275" creationId="{00000000-0000-0000-0000-000000000000}"/>
          </ac:spMkLst>
        </pc:spChg>
        <pc:spChg chg="mod">
          <ac:chgData name="Charles-Etienne FERLAND-EXTERNE" userId="S::charles-etienne.ferland.ext@montreal.ca::a461e9b5-f557-4a4c-81e3-75655c801a34" providerId="AD" clId="Web-{BC2989B7-3AE3-B6E3-FD63-136893E02685}" dt="2024-03-20T18:31:01.474" v="206" actId="20577"/>
          <ac:spMkLst>
            <pc:docMk/>
            <pc:sldMk cId="109194942" sldId="352"/>
            <ac:spMk id="279" creationId="{00000000-0000-0000-0000-000000000000}"/>
          </ac:spMkLst>
        </pc:spChg>
        <pc:spChg chg="mod">
          <ac:chgData name="Charles-Etienne FERLAND-EXTERNE" userId="S::charles-etienne.ferland.ext@montreal.ca::a461e9b5-f557-4a4c-81e3-75655c801a34" providerId="AD" clId="Web-{BC2989B7-3AE3-B6E3-FD63-136893E02685}" dt="2024-03-20T18:31:34.584" v="220" actId="20577"/>
          <ac:spMkLst>
            <pc:docMk/>
            <pc:sldMk cId="109194942" sldId="352"/>
            <ac:spMk id="283" creationId="{00000000-0000-0000-0000-000000000000}"/>
          </ac:spMkLst>
        </pc:spChg>
        <pc:grpChg chg="mod">
          <ac:chgData name="Charles-Etienne FERLAND-EXTERNE" userId="S::charles-etienne.ferland.ext@montreal.ca::a461e9b5-f557-4a4c-81e3-75655c801a34" providerId="AD" clId="Web-{BC2989B7-3AE3-B6E3-FD63-136893E02685}" dt="2024-03-20T18:31:43.771" v="223" actId="1076"/>
          <ac:grpSpMkLst>
            <pc:docMk/>
            <pc:sldMk cId="109194942" sldId="352"/>
            <ac:grpSpMk id="7" creationId="{261FF97E-3F25-B879-4346-DBC444809F65}"/>
          </ac:grpSpMkLst>
        </pc:grpChg>
        <pc:picChg chg="mod">
          <ac:chgData name="Charles-Etienne FERLAND-EXTERNE" userId="S::charles-etienne.ferland.ext@montreal.ca::a461e9b5-f557-4a4c-81e3-75655c801a34" providerId="AD" clId="Web-{BC2989B7-3AE3-B6E3-FD63-136893E02685}" dt="2024-03-20T18:31:30.490" v="219" actId="1076"/>
          <ac:picMkLst>
            <pc:docMk/>
            <pc:sldMk cId="109194942" sldId="352"/>
            <ac:picMk id="4" creationId="{D4504904-972B-ECF1-EF78-8CF84AD4F0D8}"/>
          </ac:picMkLst>
        </pc:picChg>
        <pc:picChg chg="mod">
          <ac:chgData name="Charles-Etienne FERLAND-EXTERNE" userId="S::charles-etienne.ferland.ext@montreal.ca::a461e9b5-f557-4a4c-81e3-75655c801a34" providerId="AD" clId="Web-{BC2989B7-3AE3-B6E3-FD63-136893E02685}" dt="2024-03-20T18:31:38.005" v="221" actId="1076"/>
          <ac:picMkLst>
            <pc:docMk/>
            <pc:sldMk cId="109194942" sldId="352"/>
            <ac:picMk id="6" creationId="{24053508-0DAA-CEBF-B754-C123F70CE6FB}"/>
          </ac:picMkLst>
        </pc:picChg>
      </pc:sldChg>
    </pc:docChg>
  </pc:docChgLst>
  <pc:docChgLst>
    <pc:chgData name="Julia MEYER-EXTERNE" userId="S::julia.meyer.ext@montreal.ca::cdc9926d-b894-43b6-9f4e-382403e373b9" providerId="AD" clId="Web-{9589086B-29F3-793F-EDBC-1DF4C6BAA77B}"/>
    <pc:docChg chg="modSld">
      <pc:chgData name="Julia MEYER-EXTERNE" userId="S::julia.meyer.ext@montreal.ca::cdc9926d-b894-43b6-9f4e-382403e373b9" providerId="AD" clId="Web-{9589086B-29F3-793F-EDBC-1DF4C6BAA77B}" dt="2024-03-21T18:47:27.929" v="145"/>
      <pc:docMkLst>
        <pc:docMk/>
      </pc:docMkLst>
      <pc:sldChg chg="addSp modSp">
        <pc:chgData name="Julia MEYER-EXTERNE" userId="S::julia.meyer.ext@montreal.ca::cdc9926d-b894-43b6-9f4e-382403e373b9" providerId="AD" clId="Web-{9589086B-29F3-793F-EDBC-1DF4C6BAA77B}" dt="2024-03-21T17:57:15.894" v="37" actId="20577"/>
        <pc:sldMkLst>
          <pc:docMk/>
          <pc:sldMk cId="0" sldId="259"/>
        </pc:sldMkLst>
        <pc:spChg chg="add mod">
          <ac:chgData name="Julia MEYER-EXTERNE" userId="S::julia.meyer.ext@montreal.ca::cdc9926d-b894-43b6-9f4e-382403e373b9" providerId="AD" clId="Web-{9589086B-29F3-793F-EDBC-1DF4C6BAA77B}" dt="2024-03-21T17:57:15.894" v="37" actId="20577"/>
          <ac:spMkLst>
            <pc:docMk/>
            <pc:sldMk cId="0" sldId="259"/>
            <ac:spMk id="4" creationId="{B89EDF77-9FAF-807F-D623-996BEF5894C8}"/>
          </ac:spMkLst>
        </pc:spChg>
      </pc:sldChg>
      <pc:sldChg chg="addSp delSp modSp">
        <pc:chgData name="Julia MEYER-EXTERNE" userId="S::julia.meyer.ext@montreal.ca::cdc9926d-b894-43b6-9f4e-382403e373b9" providerId="AD" clId="Web-{9589086B-29F3-793F-EDBC-1DF4C6BAA77B}" dt="2024-03-21T18:17:09.045" v="43"/>
        <pc:sldMkLst>
          <pc:docMk/>
          <pc:sldMk cId="0" sldId="260"/>
        </pc:sldMkLst>
        <pc:spChg chg="add del mod">
          <ac:chgData name="Julia MEYER-EXTERNE" userId="S::julia.meyer.ext@montreal.ca::cdc9926d-b894-43b6-9f4e-382403e373b9" providerId="AD" clId="Web-{9589086B-29F3-793F-EDBC-1DF4C6BAA77B}" dt="2024-03-21T18:17:09.045" v="43"/>
          <ac:spMkLst>
            <pc:docMk/>
            <pc:sldMk cId="0" sldId="260"/>
            <ac:spMk id="4" creationId="{45733BBC-7773-DB22-1F07-6FE78B496F32}"/>
          </ac:spMkLst>
        </pc:spChg>
      </pc:sldChg>
      <pc:sldChg chg="addSp modSp">
        <pc:chgData name="Julia MEYER-EXTERNE" userId="S::julia.meyer.ext@montreal.ca::cdc9926d-b894-43b6-9f4e-382403e373b9" providerId="AD" clId="Web-{9589086B-29F3-793F-EDBC-1DF4C6BAA77B}" dt="2024-03-21T18:22:06.330" v="102" actId="20577"/>
        <pc:sldMkLst>
          <pc:docMk/>
          <pc:sldMk cId="0" sldId="264"/>
        </pc:sldMkLst>
        <pc:spChg chg="add mod">
          <ac:chgData name="Julia MEYER-EXTERNE" userId="S::julia.meyer.ext@montreal.ca::cdc9926d-b894-43b6-9f4e-382403e373b9" providerId="AD" clId="Web-{9589086B-29F3-793F-EDBC-1DF4C6BAA77B}" dt="2024-03-21T18:22:06.330" v="102" actId="20577"/>
          <ac:spMkLst>
            <pc:docMk/>
            <pc:sldMk cId="0" sldId="264"/>
            <ac:spMk id="3" creationId="{5A20415F-3C15-CB0D-D88F-4D0491B4626C}"/>
          </ac:spMkLst>
        </pc:spChg>
      </pc:sldChg>
      <pc:sldChg chg="addSp modSp">
        <pc:chgData name="Julia MEYER-EXTERNE" userId="S::julia.meyer.ext@montreal.ca::cdc9926d-b894-43b6-9f4e-382403e373b9" providerId="AD" clId="Web-{9589086B-29F3-793F-EDBC-1DF4C6BAA77B}" dt="2024-03-21T18:46:13.866" v="138" actId="20577"/>
        <pc:sldMkLst>
          <pc:docMk/>
          <pc:sldMk cId="0" sldId="269"/>
        </pc:sldMkLst>
        <pc:spChg chg="add mod">
          <ac:chgData name="Julia MEYER-EXTERNE" userId="S::julia.meyer.ext@montreal.ca::cdc9926d-b894-43b6-9f4e-382403e373b9" providerId="AD" clId="Web-{9589086B-29F3-793F-EDBC-1DF4C6BAA77B}" dt="2024-03-21T18:46:13.866" v="138" actId="20577"/>
          <ac:spMkLst>
            <pc:docMk/>
            <pc:sldMk cId="0" sldId="269"/>
            <ac:spMk id="2" creationId="{7CD62F23-2C37-4DD0-7D21-22C24BA3A62C}"/>
          </ac:spMkLst>
        </pc:spChg>
      </pc:sldChg>
      <pc:sldChg chg="modNotes">
        <pc:chgData name="Julia MEYER-EXTERNE" userId="S::julia.meyer.ext@montreal.ca::cdc9926d-b894-43b6-9f4e-382403e373b9" providerId="AD" clId="Web-{9589086B-29F3-793F-EDBC-1DF4C6BAA77B}" dt="2024-03-21T18:47:27.929" v="145"/>
        <pc:sldMkLst>
          <pc:docMk/>
          <pc:sldMk cId="0" sldId="270"/>
        </pc:sldMkLst>
      </pc:sldChg>
      <pc:sldChg chg="addSp modSp">
        <pc:chgData name="Julia MEYER-EXTERNE" userId="S::julia.meyer.ext@montreal.ca::cdc9926d-b894-43b6-9f4e-382403e373b9" providerId="AD" clId="Web-{9589086B-29F3-793F-EDBC-1DF4C6BAA77B}" dt="2024-03-21T17:53:15.954" v="31" actId="20577"/>
        <pc:sldMkLst>
          <pc:docMk/>
          <pc:sldMk cId="2330828329" sldId="288"/>
        </pc:sldMkLst>
        <pc:spChg chg="add mod">
          <ac:chgData name="Julia MEYER-EXTERNE" userId="S::julia.meyer.ext@montreal.ca::cdc9926d-b894-43b6-9f4e-382403e373b9" providerId="AD" clId="Web-{9589086B-29F3-793F-EDBC-1DF4C6BAA77B}" dt="2024-03-21T17:53:15.954" v="31" actId="20577"/>
          <ac:spMkLst>
            <pc:docMk/>
            <pc:sldMk cId="2330828329" sldId="288"/>
            <ac:spMk id="3" creationId="{7CDE2769-12ED-06C5-5AE1-65BC2BFF8992}"/>
          </ac:spMkLst>
        </pc:spChg>
      </pc:sldChg>
      <pc:sldChg chg="addSp">
        <pc:chgData name="Julia MEYER-EXTERNE" userId="S::julia.meyer.ext@montreal.ca::cdc9926d-b894-43b6-9f4e-382403e373b9" providerId="AD" clId="Web-{9589086B-29F3-793F-EDBC-1DF4C6BAA77B}" dt="2024-03-21T17:53:39.766" v="32"/>
        <pc:sldMkLst>
          <pc:docMk/>
          <pc:sldMk cId="1820549736" sldId="290"/>
        </pc:sldMkLst>
        <pc:spChg chg="add">
          <ac:chgData name="Julia MEYER-EXTERNE" userId="S::julia.meyer.ext@montreal.ca::cdc9926d-b894-43b6-9f4e-382403e373b9" providerId="AD" clId="Web-{9589086B-29F3-793F-EDBC-1DF4C6BAA77B}" dt="2024-03-21T17:53:39.766" v="32"/>
          <ac:spMkLst>
            <pc:docMk/>
            <pc:sldMk cId="1820549736" sldId="290"/>
            <ac:spMk id="10" creationId="{C38919DD-A83C-0FDB-D05B-C7872B3E280D}"/>
          </ac:spMkLst>
        </pc:spChg>
      </pc:sldChg>
      <pc:sldChg chg="addSp">
        <pc:chgData name="Julia MEYER-EXTERNE" userId="S::julia.meyer.ext@montreal.ca::cdc9926d-b894-43b6-9f4e-382403e373b9" providerId="AD" clId="Web-{9589086B-29F3-793F-EDBC-1DF4C6BAA77B}" dt="2024-03-21T17:53:45.876" v="33"/>
        <pc:sldMkLst>
          <pc:docMk/>
          <pc:sldMk cId="3802897670" sldId="291"/>
        </pc:sldMkLst>
        <pc:spChg chg="add">
          <ac:chgData name="Julia MEYER-EXTERNE" userId="S::julia.meyer.ext@montreal.ca::cdc9926d-b894-43b6-9f4e-382403e373b9" providerId="AD" clId="Web-{9589086B-29F3-793F-EDBC-1DF4C6BAA77B}" dt="2024-03-21T17:53:45.876" v="33"/>
          <ac:spMkLst>
            <pc:docMk/>
            <pc:sldMk cId="3802897670" sldId="291"/>
            <ac:spMk id="4" creationId="{56378FB7-7537-08E9-790B-3419399B5D12}"/>
          </ac:spMkLst>
        </pc:spChg>
      </pc:sldChg>
      <pc:sldChg chg="addSp delSp modSp">
        <pc:chgData name="Julia MEYER-EXTERNE" userId="S::julia.meyer.ext@montreal.ca::cdc9926d-b894-43b6-9f4e-382403e373b9" providerId="AD" clId="Web-{9589086B-29F3-793F-EDBC-1DF4C6BAA77B}" dt="2024-03-21T18:17:02.436" v="42"/>
        <pc:sldMkLst>
          <pc:docMk/>
          <pc:sldMk cId="1569249261" sldId="348"/>
        </pc:sldMkLst>
        <pc:spChg chg="mod">
          <ac:chgData name="Julia MEYER-EXTERNE" userId="S::julia.meyer.ext@montreal.ca::cdc9926d-b894-43b6-9f4e-382403e373b9" providerId="AD" clId="Web-{9589086B-29F3-793F-EDBC-1DF4C6BAA77B}" dt="2024-03-21T17:43:57.634" v="1" actId="20577"/>
          <ac:spMkLst>
            <pc:docMk/>
            <pc:sldMk cId="1569249261" sldId="348"/>
            <ac:spMk id="7" creationId="{6A97C379-926F-93A9-0D2E-40625E57B496}"/>
          </ac:spMkLst>
        </pc:spChg>
        <pc:spChg chg="add del">
          <ac:chgData name="Julia MEYER-EXTERNE" userId="S::julia.meyer.ext@montreal.ca::cdc9926d-b894-43b6-9f4e-382403e373b9" providerId="AD" clId="Web-{9589086B-29F3-793F-EDBC-1DF4C6BAA77B}" dt="2024-03-21T18:17:02.436" v="42"/>
          <ac:spMkLst>
            <pc:docMk/>
            <pc:sldMk cId="1569249261" sldId="348"/>
            <ac:spMk id="17" creationId="{A6C4069D-A628-840E-A9B3-2BE89284C3D7}"/>
          </ac:spMkLst>
        </pc:spChg>
      </pc:sldChg>
      <pc:sldChg chg="modSp">
        <pc:chgData name="Julia MEYER-EXTERNE" userId="S::julia.meyer.ext@montreal.ca::cdc9926d-b894-43b6-9f4e-382403e373b9" providerId="AD" clId="Web-{9589086B-29F3-793F-EDBC-1DF4C6BAA77B}" dt="2024-03-21T17:44:07.869" v="3" actId="20577"/>
        <pc:sldMkLst>
          <pc:docMk/>
          <pc:sldMk cId="3799217038" sldId="353"/>
        </pc:sldMkLst>
        <pc:spChg chg="mod">
          <ac:chgData name="Julia MEYER-EXTERNE" userId="S::julia.meyer.ext@montreal.ca::cdc9926d-b894-43b6-9f4e-382403e373b9" providerId="AD" clId="Web-{9589086B-29F3-793F-EDBC-1DF4C6BAA77B}" dt="2024-03-21T17:44:07.869" v="3" actId="20577"/>
          <ac:spMkLst>
            <pc:docMk/>
            <pc:sldMk cId="3799217038" sldId="353"/>
            <ac:spMk id="10" creationId="{B2C20058-A3E9-0CCB-65AC-45A29692D50C}"/>
          </ac:spMkLst>
        </pc:spChg>
      </pc:sldChg>
      <pc:sldChg chg="modSp">
        <pc:chgData name="Julia MEYER-EXTERNE" userId="S::julia.meyer.ext@montreal.ca::cdc9926d-b894-43b6-9f4e-382403e373b9" providerId="AD" clId="Web-{9589086B-29F3-793F-EDBC-1DF4C6BAA77B}" dt="2024-03-21T17:44:28.900" v="5" actId="20577"/>
        <pc:sldMkLst>
          <pc:docMk/>
          <pc:sldMk cId="2213760287" sldId="360"/>
        </pc:sldMkLst>
        <pc:spChg chg="mod">
          <ac:chgData name="Julia MEYER-EXTERNE" userId="S::julia.meyer.ext@montreal.ca::cdc9926d-b894-43b6-9f4e-382403e373b9" providerId="AD" clId="Web-{9589086B-29F3-793F-EDBC-1DF4C6BAA77B}" dt="2024-03-21T17:44:28.900" v="5" actId="20577"/>
          <ac:spMkLst>
            <pc:docMk/>
            <pc:sldMk cId="2213760287" sldId="360"/>
            <ac:spMk id="4" creationId="{6D0D7549-8C83-17C1-6287-01FE5C71FE18}"/>
          </ac:spMkLst>
        </pc:spChg>
      </pc:sldChg>
    </pc:docChg>
  </pc:docChgLst>
  <pc:docChgLst>
    <pc:chgData name="Charles-Etienne FERLAND-EXTERNE" userId="S::charles-etienne.ferland.ext@montreal.ca::a461e9b5-f557-4a4c-81e3-75655c801a34" providerId="AD" clId="Web-{021C1B8F-ABC7-B998-18A3-3ACB8E938EC8}"/>
    <pc:docChg chg="addSld delSld modSld">
      <pc:chgData name="Charles-Etienne FERLAND-EXTERNE" userId="S::charles-etienne.ferland.ext@montreal.ca::a461e9b5-f557-4a4c-81e3-75655c801a34" providerId="AD" clId="Web-{021C1B8F-ABC7-B998-18A3-3ACB8E938EC8}" dt="2024-03-21T20:41:17.891" v="1065" actId="20577"/>
      <pc:docMkLst>
        <pc:docMk/>
      </pc:docMkLst>
      <pc:sldChg chg="modSp modNotes">
        <pc:chgData name="Charles-Etienne FERLAND-EXTERNE" userId="S::charles-etienne.ferland.ext@montreal.ca::a461e9b5-f557-4a4c-81e3-75655c801a34" providerId="AD" clId="Web-{021C1B8F-ABC7-B998-18A3-3ACB8E938EC8}" dt="2024-03-21T20:41:17.891" v="1065" actId="20577"/>
        <pc:sldMkLst>
          <pc:docMk/>
          <pc:sldMk cId="0" sldId="275"/>
        </pc:sldMkLst>
        <pc:spChg chg="mod">
          <ac:chgData name="Charles-Etienne FERLAND-EXTERNE" userId="S::charles-etienne.ferland.ext@montreal.ca::a461e9b5-f557-4a4c-81e3-75655c801a34" providerId="AD" clId="Web-{021C1B8F-ABC7-B998-18A3-3ACB8E938EC8}" dt="2024-03-21T20:41:17.891" v="1065" actId="20577"/>
          <ac:spMkLst>
            <pc:docMk/>
            <pc:sldMk cId="0" sldId="275"/>
            <ac:spMk id="3" creationId="{199F1DA7-7A89-2C90-A55E-BFADC53DE26A}"/>
          </ac:spMkLst>
        </pc:spChg>
      </pc:sldChg>
      <pc:sldChg chg="addSp delSp modSp modNotes">
        <pc:chgData name="Charles-Etienne FERLAND-EXTERNE" userId="S::charles-etienne.ferland.ext@montreal.ca::a461e9b5-f557-4a4c-81e3-75655c801a34" providerId="AD" clId="Web-{021C1B8F-ABC7-B998-18A3-3ACB8E938EC8}" dt="2024-03-21T20:38:30.216" v="973"/>
        <pc:sldMkLst>
          <pc:docMk/>
          <pc:sldMk cId="0" sldId="276"/>
        </pc:sldMkLst>
        <pc:spChg chg="mod">
          <ac:chgData name="Charles-Etienne FERLAND-EXTERNE" userId="S::charles-etienne.ferland.ext@montreal.ca::a461e9b5-f557-4a4c-81e3-75655c801a34" providerId="AD" clId="Web-{021C1B8F-ABC7-B998-18A3-3ACB8E938EC8}" dt="2024-03-21T20:25:57.386" v="460" actId="20577"/>
          <ac:spMkLst>
            <pc:docMk/>
            <pc:sldMk cId="0" sldId="276"/>
            <ac:spMk id="2" creationId="{89F3C199-6D62-EA64-A5A5-4F4405F20BB1}"/>
          </ac:spMkLst>
        </pc:spChg>
        <pc:spChg chg="del">
          <ac:chgData name="Charles-Etienne FERLAND-EXTERNE" userId="S::charles-etienne.ferland.ext@montreal.ca::a461e9b5-f557-4a4c-81e3-75655c801a34" providerId="AD" clId="Web-{021C1B8F-ABC7-B998-18A3-3ACB8E938EC8}" dt="2024-03-21T20:19:57.955" v="165"/>
          <ac:spMkLst>
            <pc:docMk/>
            <pc:sldMk cId="0" sldId="276"/>
            <ac:spMk id="3" creationId="{B0FAEB38-12A9-4907-9BA2-B204D1D17FB6}"/>
          </ac:spMkLst>
        </pc:spChg>
        <pc:spChg chg="add mod">
          <ac:chgData name="Charles-Etienne FERLAND-EXTERNE" userId="S::charles-etienne.ferland.ext@montreal.ca::a461e9b5-f557-4a4c-81e3-75655c801a34" providerId="AD" clId="Web-{021C1B8F-ABC7-B998-18A3-3ACB8E938EC8}" dt="2024-03-21T20:34:45.617" v="807" actId="1076"/>
          <ac:spMkLst>
            <pc:docMk/>
            <pc:sldMk cId="0" sldId="276"/>
            <ac:spMk id="4" creationId="{5D2836DD-A9C2-B3E2-EE7E-B61238846FF1}"/>
          </ac:spMkLst>
        </pc:spChg>
        <pc:spChg chg="mod">
          <ac:chgData name="Charles-Etienne FERLAND-EXTERNE" userId="S::charles-etienne.ferland.ext@montreal.ca::a461e9b5-f557-4a4c-81e3-75655c801a34" providerId="AD" clId="Web-{021C1B8F-ABC7-B998-18A3-3ACB8E938EC8}" dt="2024-03-21T20:31:21.659" v="707" actId="20577"/>
          <ac:spMkLst>
            <pc:docMk/>
            <pc:sldMk cId="0" sldId="276"/>
            <ac:spMk id="5" creationId="{9648D20C-437B-C959-933B-6DDE42584853}"/>
          </ac:spMkLst>
        </pc:spChg>
        <pc:spChg chg="add mod">
          <ac:chgData name="Charles-Etienne FERLAND-EXTERNE" userId="S::charles-etienne.ferland.ext@montreal.ca::a461e9b5-f557-4a4c-81e3-75655c801a34" providerId="AD" clId="Web-{021C1B8F-ABC7-B998-18A3-3ACB8E938EC8}" dt="2024-03-21T20:35:52.400" v="824" actId="20577"/>
          <ac:spMkLst>
            <pc:docMk/>
            <pc:sldMk cId="0" sldId="276"/>
            <ac:spMk id="6" creationId="{2AE8761A-37D5-6EE2-60E4-E8973310AA85}"/>
          </ac:spMkLst>
        </pc:spChg>
        <pc:spChg chg="add mod">
          <ac:chgData name="Charles-Etienne FERLAND-EXTERNE" userId="S::charles-etienne.ferland.ext@montreal.ca::a461e9b5-f557-4a4c-81e3-75655c801a34" providerId="AD" clId="Web-{021C1B8F-ABC7-B998-18A3-3ACB8E938EC8}" dt="2024-03-21T20:34:43.710" v="806" actId="1076"/>
          <ac:spMkLst>
            <pc:docMk/>
            <pc:sldMk cId="0" sldId="276"/>
            <ac:spMk id="7" creationId="{86921109-B140-E70C-1271-A5BBEAAAF2E8}"/>
          </ac:spMkLst>
        </pc:spChg>
        <pc:spChg chg="add mod">
          <ac:chgData name="Charles-Etienne FERLAND-EXTERNE" userId="S::charles-etienne.ferland.ext@montreal.ca::a461e9b5-f557-4a4c-81e3-75655c801a34" providerId="AD" clId="Web-{021C1B8F-ABC7-B998-18A3-3ACB8E938EC8}" dt="2024-03-21T20:34:41.710" v="805" actId="1076"/>
          <ac:spMkLst>
            <pc:docMk/>
            <pc:sldMk cId="0" sldId="276"/>
            <ac:spMk id="8" creationId="{0674671D-C861-7DA8-C123-9822D6D69C8F}"/>
          </ac:spMkLst>
        </pc:spChg>
        <pc:spChg chg="add mod">
          <ac:chgData name="Charles-Etienne FERLAND-EXTERNE" userId="S::charles-etienne.ferland.ext@montreal.ca::a461e9b5-f557-4a4c-81e3-75655c801a34" providerId="AD" clId="Web-{021C1B8F-ABC7-B998-18A3-3ACB8E938EC8}" dt="2024-03-21T20:34:38.867" v="804" actId="1076"/>
          <ac:spMkLst>
            <pc:docMk/>
            <pc:sldMk cId="0" sldId="276"/>
            <ac:spMk id="9" creationId="{6DE63979-A2D3-19AF-D345-979F4B3FADFE}"/>
          </ac:spMkLst>
        </pc:spChg>
        <pc:spChg chg="add mod">
          <ac:chgData name="Charles-Etienne FERLAND-EXTERNE" userId="S::charles-etienne.ferland.ext@montreal.ca::a461e9b5-f557-4a4c-81e3-75655c801a34" providerId="AD" clId="Web-{021C1B8F-ABC7-B998-18A3-3ACB8E938EC8}" dt="2024-03-21T20:38:20.231" v="972" actId="20577"/>
          <ac:spMkLst>
            <pc:docMk/>
            <pc:sldMk cId="0" sldId="276"/>
            <ac:spMk id="10" creationId="{717AAE99-EB96-20EF-698A-35596AD73C06}"/>
          </ac:spMkLst>
        </pc:spChg>
        <pc:spChg chg="add del mod">
          <ac:chgData name="Charles-Etienne FERLAND-EXTERNE" userId="S::charles-etienne.ferland.ext@montreal.ca::a461e9b5-f557-4a4c-81e3-75655c801a34" providerId="AD" clId="Web-{021C1B8F-ABC7-B998-18A3-3ACB8E938EC8}" dt="2024-03-21T20:27:40.810" v="546"/>
          <ac:spMkLst>
            <pc:docMk/>
            <pc:sldMk cId="0" sldId="276"/>
            <ac:spMk id="11" creationId="{E4C2B2CD-BF33-83E2-51D1-0C9D71114815}"/>
          </ac:spMkLst>
        </pc:spChg>
        <pc:spChg chg="add mod">
          <ac:chgData name="Charles-Etienne FERLAND-EXTERNE" userId="S::charles-etienne.ferland.ext@montreal.ca::a461e9b5-f557-4a4c-81e3-75655c801a34" providerId="AD" clId="Web-{021C1B8F-ABC7-B998-18A3-3ACB8E938EC8}" dt="2024-03-21T20:30:57.268" v="700" actId="1076"/>
          <ac:spMkLst>
            <pc:docMk/>
            <pc:sldMk cId="0" sldId="276"/>
            <ac:spMk id="12" creationId="{DA74A5FB-AF15-839D-6FE4-10EA2F3ACA6A}"/>
          </ac:spMkLst>
        </pc:spChg>
        <pc:spChg chg="del mod">
          <ac:chgData name="Charles-Etienne FERLAND-EXTERNE" userId="S::charles-etienne.ferland.ext@montreal.ca::a461e9b5-f557-4a4c-81e3-75655c801a34" providerId="AD" clId="Web-{021C1B8F-ABC7-B998-18A3-3ACB8E938EC8}" dt="2024-03-21T20:25:44.042" v="436"/>
          <ac:spMkLst>
            <pc:docMk/>
            <pc:sldMk cId="0" sldId="276"/>
            <ac:spMk id="355" creationId="{00000000-0000-0000-0000-000000000000}"/>
          </ac:spMkLst>
        </pc:spChg>
        <pc:graphicFrameChg chg="mod modGraphic">
          <ac:chgData name="Charles-Etienne FERLAND-EXTERNE" userId="S::charles-etienne.ferland.ext@montreal.ca::a461e9b5-f557-4a4c-81e3-75655c801a34" providerId="AD" clId="Web-{021C1B8F-ABC7-B998-18A3-3ACB8E938EC8}" dt="2024-03-21T20:28:48.405" v="570"/>
          <ac:graphicFrameMkLst>
            <pc:docMk/>
            <pc:sldMk cId="0" sldId="276"/>
            <ac:graphicFrameMk id="354" creationId="{00000000-0000-0000-0000-000000000000}"/>
          </ac:graphicFrameMkLst>
        </pc:graphicFrameChg>
      </pc:sldChg>
      <pc:sldChg chg="modSp del">
        <pc:chgData name="Charles-Etienne FERLAND-EXTERNE" userId="S::charles-etienne.ferland.ext@montreal.ca::a461e9b5-f557-4a4c-81e3-75655c801a34" providerId="AD" clId="Web-{021C1B8F-ABC7-B998-18A3-3ACB8E938EC8}" dt="2024-03-21T20:38:33.184" v="974"/>
        <pc:sldMkLst>
          <pc:docMk/>
          <pc:sldMk cId="0" sldId="277"/>
        </pc:sldMkLst>
        <pc:spChg chg="mod">
          <ac:chgData name="Charles-Etienne FERLAND-EXTERNE" userId="S::charles-etienne.ferland.ext@montreal.ca::a461e9b5-f557-4a4c-81e3-75655c801a34" providerId="AD" clId="Web-{021C1B8F-ABC7-B998-18A3-3ACB8E938EC8}" dt="2024-03-21T20:32:30.535" v="717" actId="1076"/>
          <ac:spMkLst>
            <pc:docMk/>
            <pc:sldMk cId="0" sldId="277"/>
            <ac:spMk id="3" creationId="{78DFAA52-9F1A-65CB-AC99-6B9059338275}"/>
          </ac:spMkLst>
        </pc:spChg>
      </pc:sldChg>
      <pc:sldChg chg="modNotes">
        <pc:chgData name="Charles-Etienne FERLAND-EXTERNE" userId="S::charles-etienne.ferland.ext@montreal.ca::a461e9b5-f557-4a4c-81e3-75655c801a34" providerId="AD" clId="Web-{021C1B8F-ABC7-B998-18A3-3ACB8E938EC8}" dt="2024-03-21T20:40:06.671" v="977"/>
        <pc:sldMkLst>
          <pc:docMk/>
          <pc:sldMk cId="885880615" sldId="357"/>
        </pc:sldMkLst>
      </pc:sldChg>
      <pc:sldChg chg="modSp add replId modNotes">
        <pc:chgData name="Charles-Etienne FERLAND-EXTERNE" userId="S::charles-etienne.ferland.ext@montreal.ca::a461e9b5-f557-4a4c-81e3-75655c801a34" providerId="AD" clId="Web-{021C1B8F-ABC7-B998-18A3-3ACB8E938EC8}" dt="2024-03-21T20:37:57.856" v="955" actId="20577"/>
        <pc:sldMkLst>
          <pc:docMk/>
          <pc:sldMk cId="1770286006" sldId="363"/>
        </pc:sldMkLst>
        <pc:spChg chg="mod">
          <ac:chgData name="Charles-Etienne FERLAND-EXTERNE" userId="S::charles-etienne.ferland.ext@montreal.ca::a461e9b5-f557-4a4c-81e3-75655c801a34" providerId="AD" clId="Web-{021C1B8F-ABC7-B998-18A3-3ACB8E938EC8}" dt="2024-03-21T20:34:58.961" v="811" actId="1076"/>
          <ac:spMkLst>
            <pc:docMk/>
            <pc:sldMk cId="1770286006" sldId="363"/>
            <ac:spMk id="4" creationId="{5D2836DD-A9C2-B3E2-EE7E-B61238846FF1}"/>
          </ac:spMkLst>
        </pc:spChg>
        <pc:spChg chg="mod">
          <ac:chgData name="Charles-Etienne FERLAND-EXTERNE" userId="S::charles-etienne.ferland.ext@montreal.ca::a461e9b5-f557-4a4c-81e3-75655c801a34" providerId="AD" clId="Web-{021C1B8F-ABC7-B998-18A3-3ACB8E938EC8}" dt="2024-03-21T20:32:16.082" v="716" actId="20577"/>
          <ac:spMkLst>
            <pc:docMk/>
            <pc:sldMk cId="1770286006" sldId="363"/>
            <ac:spMk id="5" creationId="{9648D20C-437B-C959-933B-6DDE42584853}"/>
          </ac:spMkLst>
        </pc:spChg>
        <pc:spChg chg="mod">
          <ac:chgData name="Charles-Etienne FERLAND-EXTERNE" userId="S::charles-etienne.ferland.ext@montreal.ca::a461e9b5-f557-4a4c-81e3-75655c801a34" providerId="AD" clId="Web-{021C1B8F-ABC7-B998-18A3-3ACB8E938EC8}" dt="2024-03-21T20:35:27.868" v="817" actId="20577"/>
          <ac:spMkLst>
            <pc:docMk/>
            <pc:sldMk cId="1770286006" sldId="363"/>
            <ac:spMk id="6" creationId="{2AE8761A-37D5-6EE2-60E4-E8973310AA85}"/>
          </ac:spMkLst>
        </pc:spChg>
        <pc:spChg chg="mod">
          <ac:chgData name="Charles-Etienne FERLAND-EXTERNE" userId="S::charles-etienne.ferland.ext@montreal.ca::a461e9b5-f557-4a4c-81e3-75655c801a34" providerId="AD" clId="Web-{021C1B8F-ABC7-B998-18A3-3ACB8E938EC8}" dt="2024-03-21T20:34:57.273" v="810" actId="1076"/>
          <ac:spMkLst>
            <pc:docMk/>
            <pc:sldMk cId="1770286006" sldId="363"/>
            <ac:spMk id="7" creationId="{86921109-B140-E70C-1271-A5BBEAAAF2E8}"/>
          </ac:spMkLst>
        </pc:spChg>
        <pc:spChg chg="mod">
          <ac:chgData name="Charles-Etienne FERLAND-EXTERNE" userId="S::charles-etienne.ferland.ext@montreal.ca::a461e9b5-f557-4a4c-81e3-75655c801a34" providerId="AD" clId="Web-{021C1B8F-ABC7-B998-18A3-3ACB8E938EC8}" dt="2024-03-21T20:34:55.008" v="809" actId="1076"/>
          <ac:spMkLst>
            <pc:docMk/>
            <pc:sldMk cId="1770286006" sldId="363"/>
            <ac:spMk id="8" creationId="{0674671D-C861-7DA8-C123-9822D6D69C8F}"/>
          </ac:spMkLst>
        </pc:spChg>
        <pc:spChg chg="mod">
          <ac:chgData name="Charles-Etienne FERLAND-EXTERNE" userId="S::charles-etienne.ferland.ext@montreal.ca::a461e9b5-f557-4a4c-81e3-75655c801a34" providerId="AD" clId="Web-{021C1B8F-ABC7-B998-18A3-3ACB8E938EC8}" dt="2024-03-21T20:35:04.039" v="812" actId="20577"/>
          <ac:spMkLst>
            <pc:docMk/>
            <pc:sldMk cId="1770286006" sldId="363"/>
            <ac:spMk id="9" creationId="{6DE63979-A2D3-19AF-D345-979F4B3FADFE}"/>
          </ac:spMkLst>
        </pc:spChg>
        <pc:spChg chg="mod">
          <ac:chgData name="Charles-Etienne FERLAND-EXTERNE" userId="S::charles-etienne.ferland.ext@montreal.ca::a461e9b5-f557-4a4c-81e3-75655c801a34" providerId="AD" clId="Web-{021C1B8F-ABC7-B998-18A3-3ACB8E938EC8}" dt="2024-03-21T20:37:57.856" v="955" actId="20577"/>
          <ac:spMkLst>
            <pc:docMk/>
            <pc:sldMk cId="1770286006" sldId="363"/>
            <ac:spMk id="10" creationId="{717AAE99-EB96-20EF-698A-35596AD73C06}"/>
          </ac:spMkLst>
        </pc:spChg>
        <pc:spChg chg="mod">
          <ac:chgData name="Charles-Etienne FERLAND-EXTERNE" userId="S::charles-etienne.ferland.ext@montreal.ca::a461e9b5-f557-4a4c-81e3-75655c801a34" providerId="AD" clId="Web-{021C1B8F-ABC7-B998-18A3-3ACB8E938EC8}" dt="2024-03-21T20:37:01.745" v="940" actId="20577"/>
          <ac:spMkLst>
            <pc:docMk/>
            <pc:sldMk cId="1770286006" sldId="363"/>
            <ac:spMk id="12" creationId="{DA74A5FB-AF15-839D-6FE4-10EA2F3ACA6A}"/>
          </ac:spMkLst>
        </pc:spChg>
        <pc:graphicFrameChg chg="mod modGraphic">
          <ac:chgData name="Charles-Etienne FERLAND-EXTERNE" userId="S::charles-etienne.ferland.ext@montreal.ca::a461e9b5-f557-4a4c-81e3-75655c801a34" providerId="AD" clId="Web-{021C1B8F-ABC7-B998-18A3-3ACB8E938EC8}" dt="2024-03-21T20:34:08.069" v="793"/>
          <ac:graphicFrameMkLst>
            <pc:docMk/>
            <pc:sldMk cId="1770286006" sldId="363"/>
            <ac:graphicFrameMk id="354" creationId="{00000000-0000-0000-0000-000000000000}"/>
          </ac:graphicFrameMkLst>
        </pc:graphicFrameChg>
      </pc:sldChg>
    </pc:docChg>
  </pc:docChgLst>
  <pc:docChgLst>
    <pc:chgData name="Charles-Etienne FERLAND-EXTERNE" userId="S::charles-etienne.ferland.ext@montreal.ca::a461e9b5-f557-4a4c-81e3-75655c801a34" providerId="AD" clId="Web-{2C4C941D-5ABA-6A73-44A4-41EF231D77E4}"/>
    <pc:docChg chg="modSld">
      <pc:chgData name="Charles-Etienne FERLAND-EXTERNE" userId="S::charles-etienne.ferland.ext@montreal.ca::a461e9b5-f557-4a4c-81e3-75655c801a34" providerId="AD" clId="Web-{2C4C941D-5ABA-6A73-44A4-41EF231D77E4}" dt="2024-03-20T18:36:09.421" v="3" actId="1076"/>
      <pc:docMkLst>
        <pc:docMk/>
      </pc:docMkLst>
      <pc:sldChg chg="addSp modSp">
        <pc:chgData name="Charles-Etienne FERLAND-EXTERNE" userId="S::charles-etienne.ferland.ext@montreal.ca::a461e9b5-f557-4a4c-81e3-75655c801a34" providerId="AD" clId="Web-{2C4C941D-5ABA-6A73-44A4-41EF231D77E4}" dt="2024-03-20T18:36:09.421" v="3" actId="1076"/>
        <pc:sldMkLst>
          <pc:docMk/>
          <pc:sldMk cId="465659732" sldId="282"/>
        </pc:sldMkLst>
        <pc:spChg chg="mod">
          <ac:chgData name="Charles-Etienne FERLAND-EXTERNE" userId="S::charles-etienne.ferland.ext@montreal.ca::a461e9b5-f557-4a4c-81e3-75655c801a34" providerId="AD" clId="Web-{2C4C941D-5ABA-6A73-44A4-41EF231D77E4}" dt="2024-03-20T18:35:46.077" v="1" actId="20577"/>
          <ac:spMkLst>
            <pc:docMk/>
            <pc:sldMk cId="465659732" sldId="282"/>
            <ac:spMk id="142" creationId="{00000000-0000-0000-0000-000000000000}"/>
          </ac:spMkLst>
        </pc:spChg>
        <pc:picChg chg="add mod">
          <ac:chgData name="Charles-Etienne FERLAND-EXTERNE" userId="S::charles-etienne.ferland.ext@montreal.ca::a461e9b5-f557-4a4c-81e3-75655c801a34" providerId="AD" clId="Web-{2C4C941D-5ABA-6A73-44A4-41EF231D77E4}" dt="2024-03-20T18:36:09.421" v="3" actId="1076"/>
          <ac:picMkLst>
            <pc:docMk/>
            <pc:sldMk cId="465659732" sldId="282"/>
            <ac:picMk id="2" creationId="{8C60B385-4ED5-2DFB-BE15-21503FCFE200}"/>
          </ac:picMkLst>
        </pc:picChg>
      </pc:sldChg>
    </pc:docChg>
  </pc:docChgLst>
  <pc:docChgLst>
    <pc:chgData name="Charles-Etienne FERLAND-EXTERNE" userId="S::charles-etienne.ferland.ext@montreal.ca::a461e9b5-f557-4a4c-81e3-75655c801a34" providerId="AD" clId="Web-{76D2A49D-18B2-C690-0771-6E055F3977F0}"/>
    <pc:docChg chg="addSld delSld modSld">
      <pc:chgData name="Charles-Etienne FERLAND-EXTERNE" userId="S::charles-etienne.ferland.ext@montreal.ca::a461e9b5-f557-4a4c-81e3-75655c801a34" providerId="AD" clId="Web-{76D2A49D-18B2-C690-0771-6E055F3977F0}" dt="2024-03-21T20:15:56.646" v="920"/>
      <pc:docMkLst>
        <pc:docMk/>
      </pc:docMkLst>
      <pc:sldChg chg="del">
        <pc:chgData name="Charles-Etienne FERLAND-EXTERNE" userId="S::charles-etienne.ferland.ext@montreal.ca::a461e9b5-f557-4a4c-81e3-75655c801a34" providerId="AD" clId="Web-{76D2A49D-18B2-C690-0771-6E055F3977F0}" dt="2024-03-21T19:40:49.908" v="76"/>
        <pc:sldMkLst>
          <pc:docMk/>
          <pc:sldMk cId="0" sldId="259"/>
        </pc:sldMkLst>
      </pc:sldChg>
      <pc:sldChg chg="modSp modNotes">
        <pc:chgData name="Charles-Etienne FERLAND-EXTERNE" userId="S::charles-etienne.ferland.ext@montreal.ca::a461e9b5-f557-4a4c-81e3-75655c801a34" providerId="AD" clId="Web-{76D2A49D-18B2-C690-0771-6E055F3977F0}" dt="2024-03-21T19:42:13.626" v="169"/>
        <pc:sldMkLst>
          <pc:docMk/>
          <pc:sldMk cId="0" sldId="260"/>
        </pc:sldMkLst>
        <pc:spChg chg="mod">
          <ac:chgData name="Charles-Etienne FERLAND-EXTERNE" userId="S::charles-etienne.ferland.ext@montreal.ca::a461e9b5-f557-4a4c-81e3-75655c801a34" providerId="AD" clId="Web-{76D2A49D-18B2-C690-0771-6E055F3977F0}" dt="2024-03-21T19:42:11.251" v="168" actId="20577"/>
          <ac:spMkLst>
            <pc:docMk/>
            <pc:sldMk cId="0" sldId="260"/>
            <ac:spMk id="113" creationId="{00000000-0000-0000-0000-000000000000}"/>
          </ac:spMkLst>
        </pc:spChg>
      </pc:sldChg>
      <pc:sldChg chg="addSp delSp modSp modNotes">
        <pc:chgData name="Charles-Etienne FERLAND-EXTERNE" userId="S::charles-etienne.ferland.ext@montreal.ca::a461e9b5-f557-4a4c-81e3-75655c801a34" providerId="AD" clId="Web-{76D2A49D-18B2-C690-0771-6E055F3977F0}" dt="2024-03-21T19:44:32.671" v="191" actId="1076"/>
        <pc:sldMkLst>
          <pc:docMk/>
          <pc:sldMk cId="0" sldId="264"/>
        </pc:sldMkLst>
        <pc:spChg chg="del">
          <ac:chgData name="Charles-Etienne FERLAND-EXTERNE" userId="S::charles-etienne.ferland.ext@montreal.ca::a461e9b5-f557-4a4c-81e3-75655c801a34" providerId="AD" clId="Web-{76D2A49D-18B2-C690-0771-6E055F3977F0}" dt="2024-03-21T19:43:52.249" v="184"/>
          <ac:spMkLst>
            <pc:docMk/>
            <pc:sldMk cId="0" sldId="264"/>
            <ac:spMk id="3" creationId="{5A20415F-3C15-CB0D-D88F-4D0491B4626C}"/>
          </ac:spMkLst>
        </pc:spChg>
        <pc:spChg chg="mod">
          <ac:chgData name="Charles-Etienne FERLAND-EXTERNE" userId="S::charles-etienne.ferland.ext@montreal.ca::a461e9b5-f557-4a4c-81e3-75655c801a34" providerId="AD" clId="Web-{76D2A49D-18B2-C690-0771-6E055F3977F0}" dt="2024-03-21T19:43:37.562" v="183" actId="14100"/>
          <ac:spMkLst>
            <pc:docMk/>
            <pc:sldMk cId="0" sldId="264"/>
            <ac:spMk id="4" creationId="{6D0D7549-8C83-17C1-6287-01FE5C71FE18}"/>
          </ac:spMkLst>
        </pc:spChg>
        <pc:picChg chg="add mod">
          <ac:chgData name="Charles-Etienne FERLAND-EXTERNE" userId="S::charles-etienne.ferland.ext@montreal.ca::a461e9b5-f557-4a4c-81e3-75655c801a34" providerId="AD" clId="Web-{76D2A49D-18B2-C690-0771-6E055F3977F0}" dt="2024-03-21T19:44:32.671" v="191" actId="1076"/>
          <ac:picMkLst>
            <pc:docMk/>
            <pc:sldMk cId="0" sldId="264"/>
            <ac:picMk id="5" creationId="{8D208021-FFFF-FFDB-DCEA-905335B15320}"/>
          </ac:picMkLst>
        </pc:picChg>
      </pc:sldChg>
      <pc:sldChg chg="modSp modNotes">
        <pc:chgData name="Charles-Etienne FERLAND-EXTERNE" userId="S::charles-etienne.ferland.ext@montreal.ca::a461e9b5-f557-4a4c-81e3-75655c801a34" providerId="AD" clId="Web-{76D2A49D-18B2-C690-0771-6E055F3977F0}" dt="2024-03-21T20:02:37.032" v="672" actId="14100"/>
        <pc:sldMkLst>
          <pc:docMk/>
          <pc:sldMk cId="0" sldId="266"/>
        </pc:sldMkLst>
        <pc:spChg chg="mod">
          <ac:chgData name="Charles-Etienne FERLAND-EXTERNE" userId="S::charles-etienne.ferland.ext@montreal.ca::a461e9b5-f557-4a4c-81e3-75655c801a34" providerId="AD" clId="Web-{76D2A49D-18B2-C690-0771-6E055F3977F0}" dt="2024-03-21T20:02:07.501" v="666" actId="14100"/>
          <ac:spMkLst>
            <pc:docMk/>
            <pc:sldMk cId="0" sldId="266"/>
            <ac:spMk id="7" creationId="{2EEC3B5C-EB7F-3433-A381-149B47C7E809}"/>
          </ac:spMkLst>
        </pc:spChg>
        <pc:spChg chg="mod">
          <ac:chgData name="Charles-Etienne FERLAND-EXTERNE" userId="S::charles-etienne.ferland.ext@montreal.ca::a461e9b5-f557-4a4c-81e3-75655c801a34" providerId="AD" clId="Web-{76D2A49D-18B2-C690-0771-6E055F3977F0}" dt="2024-03-21T20:02:37.032" v="672" actId="14100"/>
          <ac:spMkLst>
            <pc:docMk/>
            <pc:sldMk cId="0" sldId="266"/>
            <ac:spMk id="12" creationId="{C0D52FDE-84DD-EC19-D455-65A058539F90}"/>
          </ac:spMkLst>
        </pc:spChg>
      </pc:sldChg>
      <pc:sldChg chg="modSp modNotes">
        <pc:chgData name="Charles-Etienne FERLAND-EXTERNE" userId="S::charles-etienne.ferland.ext@montreal.ca::a461e9b5-f557-4a4c-81e3-75655c801a34" providerId="AD" clId="Web-{76D2A49D-18B2-C690-0771-6E055F3977F0}" dt="2024-03-21T20:11:42.509" v="681" actId="14100"/>
        <pc:sldMkLst>
          <pc:docMk/>
          <pc:sldMk cId="0" sldId="267"/>
        </pc:sldMkLst>
        <pc:spChg chg="mod">
          <ac:chgData name="Charles-Etienne FERLAND-EXTERNE" userId="S::charles-etienne.ferland.ext@montreal.ca::a461e9b5-f557-4a4c-81e3-75655c801a34" providerId="AD" clId="Web-{76D2A49D-18B2-C690-0771-6E055F3977F0}" dt="2024-03-21T19:55:18.225" v="517" actId="20577"/>
          <ac:spMkLst>
            <pc:docMk/>
            <pc:sldMk cId="0" sldId="267"/>
            <ac:spMk id="6" creationId="{4D41B9E6-5546-DCBC-13B6-5A7C2057ABE9}"/>
          </ac:spMkLst>
        </pc:spChg>
        <pc:spChg chg="mod">
          <ac:chgData name="Charles-Etienne FERLAND-EXTERNE" userId="S::charles-etienne.ferland.ext@montreal.ca::a461e9b5-f557-4a4c-81e3-75655c801a34" providerId="AD" clId="Web-{76D2A49D-18B2-C690-0771-6E055F3977F0}" dt="2024-03-21T20:11:42.509" v="681" actId="14100"/>
          <ac:spMkLst>
            <pc:docMk/>
            <pc:sldMk cId="0" sldId="267"/>
            <ac:spMk id="9" creationId="{01AA2F07-5948-32DC-DFD8-F7D634906C53}"/>
          </ac:spMkLst>
        </pc:spChg>
      </pc:sldChg>
      <pc:sldChg chg="modSp modNotes">
        <pc:chgData name="Charles-Etienne FERLAND-EXTERNE" userId="S::charles-etienne.ferland.ext@montreal.ca::a461e9b5-f557-4a4c-81e3-75655c801a34" providerId="AD" clId="Web-{76D2A49D-18B2-C690-0771-6E055F3977F0}" dt="2024-03-21T19:58:49.003" v="628"/>
        <pc:sldMkLst>
          <pc:docMk/>
          <pc:sldMk cId="0" sldId="269"/>
        </pc:sldMkLst>
        <pc:spChg chg="mod">
          <ac:chgData name="Charles-Etienne FERLAND-EXTERNE" userId="S::charles-etienne.ferland.ext@montreal.ca::a461e9b5-f557-4a4c-81e3-75655c801a34" providerId="AD" clId="Web-{76D2A49D-18B2-C690-0771-6E055F3977F0}" dt="2024-03-21T19:57:23.458" v="537" actId="14100"/>
          <ac:spMkLst>
            <pc:docMk/>
            <pc:sldMk cId="0" sldId="269"/>
            <ac:spMk id="2" creationId="{7CD62F23-2C37-4DD0-7D21-22C24BA3A62C}"/>
          </ac:spMkLst>
        </pc:spChg>
        <pc:graphicFrameChg chg="mod modGraphic">
          <ac:chgData name="Charles-Etienne FERLAND-EXTERNE" userId="S::charles-etienne.ferland.ext@montreal.ca::a461e9b5-f557-4a4c-81e3-75655c801a34" providerId="AD" clId="Web-{76D2A49D-18B2-C690-0771-6E055F3977F0}" dt="2024-03-21T19:58:44.050" v="627"/>
          <ac:graphicFrameMkLst>
            <pc:docMk/>
            <pc:sldMk cId="0" sldId="269"/>
            <ac:graphicFrameMk id="277" creationId="{00000000-0000-0000-0000-000000000000}"/>
          </ac:graphicFrameMkLst>
        </pc:graphicFrameChg>
      </pc:sldChg>
      <pc:sldChg chg="delSp">
        <pc:chgData name="Charles-Etienne FERLAND-EXTERNE" userId="S::charles-etienne.ferland.ext@montreal.ca::a461e9b5-f557-4a4c-81e3-75655c801a34" providerId="AD" clId="Web-{76D2A49D-18B2-C690-0771-6E055F3977F0}" dt="2024-03-21T20:02:52.750" v="674"/>
        <pc:sldMkLst>
          <pc:docMk/>
          <pc:sldMk cId="0" sldId="270"/>
        </pc:sldMkLst>
        <pc:picChg chg="del">
          <ac:chgData name="Charles-Etienne FERLAND-EXTERNE" userId="S::charles-etienne.ferland.ext@montreal.ca::a461e9b5-f557-4a4c-81e3-75655c801a34" providerId="AD" clId="Web-{76D2A49D-18B2-C690-0771-6E055F3977F0}" dt="2024-03-21T20:02:52.750" v="674"/>
          <ac:picMkLst>
            <pc:docMk/>
            <pc:sldMk cId="0" sldId="270"/>
            <ac:picMk id="285" creationId="{00000000-0000-0000-0000-000000000000}"/>
          </ac:picMkLst>
        </pc:picChg>
        <pc:picChg chg="del">
          <ac:chgData name="Charles-Etienne FERLAND-EXTERNE" userId="S::charles-etienne.ferland.ext@montreal.ca::a461e9b5-f557-4a4c-81e3-75655c801a34" providerId="AD" clId="Web-{76D2A49D-18B2-C690-0771-6E055F3977F0}" dt="2024-03-21T20:02:52.750" v="673"/>
          <ac:picMkLst>
            <pc:docMk/>
            <pc:sldMk cId="0" sldId="270"/>
            <ac:picMk id="286" creationId="{00000000-0000-0000-0000-000000000000}"/>
          </ac:picMkLst>
        </pc:picChg>
      </pc:sldChg>
      <pc:sldChg chg="delSp">
        <pc:chgData name="Charles-Etienne FERLAND-EXTERNE" userId="S::charles-etienne.ferland.ext@montreal.ca::a461e9b5-f557-4a4c-81e3-75655c801a34" providerId="AD" clId="Web-{76D2A49D-18B2-C690-0771-6E055F3977F0}" dt="2024-03-21T20:02:55.422" v="676"/>
        <pc:sldMkLst>
          <pc:docMk/>
          <pc:sldMk cId="0" sldId="271"/>
        </pc:sldMkLst>
        <pc:picChg chg="del">
          <ac:chgData name="Charles-Etienne FERLAND-EXTERNE" userId="S::charles-etienne.ferland.ext@montreal.ca::a461e9b5-f557-4a4c-81e3-75655c801a34" providerId="AD" clId="Web-{76D2A49D-18B2-C690-0771-6E055F3977F0}" dt="2024-03-21T20:02:55.422" v="676"/>
          <ac:picMkLst>
            <pc:docMk/>
            <pc:sldMk cId="0" sldId="271"/>
            <ac:picMk id="295" creationId="{00000000-0000-0000-0000-000000000000}"/>
          </ac:picMkLst>
        </pc:picChg>
        <pc:picChg chg="del">
          <ac:chgData name="Charles-Etienne FERLAND-EXTERNE" userId="S::charles-etienne.ferland.ext@montreal.ca::a461e9b5-f557-4a4c-81e3-75655c801a34" providerId="AD" clId="Web-{76D2A49D-18B2-C690-0771-6E055F3977F0}" dt="2024-03-21T20:02:55.422" v="675"/>
          <ac:picMkLst>
            <pc:docMk/>
            <pc:sldMk cId="0" sldId="271"/>
            <ac:picMk id="296" creationId="{00000000-0000-0000-0000-000000000000}"/>
          </ac:picMkLst>
        </pc:picChg>
      </pc:sldChg>
      <pc:sldChg chg="delSp">
        <pc:chgData name="Charles-Etienne FERLAND-EXTERNE" userId="S::charles-etienne.ferland.ext@montreal.ca::a461e9b5-f557-4a4c-81e3-75655c801a34" providerId="AD" clId="Web-{76D2A49D-18B2-C690-0771-6E055F3977F0}" dt="2024-03-21T20:02:58.203" v="678"/>
        <pc:sldMkLst>
          <pc:docMk/>
          <pc:sldMk cId="0" sldId="272"/>
        </pc:sldMkLst>
        <pc:picChg chg="del">
          <ac:chgData name="Charles-Etienne FERLAND-EXTERNE" userId="S::charles-etienne.ferland.ext@montreal.ca::a461e9b5-f557-4a4c-81e3-75655c801a34" providerId="AD" clId="Web-{76D2A49D-18B2-C690-0771-6E055F3977F0}" dt="2024-03-21T20:02:58.203" v="678"/>
          <ac:picMkLst>
            <pc:docMk/>
            <pc:sldMk cId="0" sldId="272"/>
            <ac:picMk id="306" creationId="{00000000-0000-0000-0000-000000000000}"/>
          </ac:picMkLst>
        </pc:picChg>
        <pc:picChg chg="del">
          <ac:chgData name="Charles-Etienne FERLAND-EXTERNE" userId="S::charles-etienne.ferland.ext@montreal.ca::a461e9b5-f557-4a4c-81e3-75655c801a34" providerId="AD" clId="Web-{76D2A49D-18B2-C690-0771-6E055F3977F0}" dt="2024-03-21T20:02:58.203" v="677"/>
          <ac:picMkLst>
            <pc:docMk/>
            <pc:sldMk cId="0" sldId="272"/>
            <ac:picMk id="307" creationId="{00000000-0000-0000-0000-000000000000}"/>
          </ac:picMkLst>
        </pc:picChg>
      </pc:sldChg>
      <pc:sldChg chg="delSp">
        <pc:chgData name="Charles-Etienne FERLAND-EXTERNE" userId="S::charles-etienne.ferland.ext@montreal.ca::a461e9b5-f557-4a4c-81e3-75655c801a34" providerId="AD" clId="Web-{76D2A49D-18B2-C690-0771-6E055F3977F0}" dt="2024-03-21T20:03:02.062" v="680"/>
        <pc:sldMkLst>
          <pc:docMk/>
          <pc:sldMk cId="0" sldId="275"/>
        </pc:sldMkLst>
        <pc:picChg chg="del">
          <ac:chgData name="Charles-Etienne FERLAND-EXTERNE" userId="S::charles-etienne.ferland.ext@montreal.ca::a461e9b5-f557-4a4c-81e3-75655c801a34" providerId="AD" clId="Web-{76D2A49D-18B2-C690-0771-6E055F3977F0}" dt="2024-03-21T20:03:02.062" v="680"/>
          <ac:picMkLst>
            <pc:docMk/>
            <pc:sldMk cId="0" sldId="275"/>
            <ac:picMk id="342" creationId="{00000000-0000-0000-0000-000000000000}"/>
          </ac:picMkLst>
        </pc:picChg>
        <pc:picChg chg="del">
          <ac:chgData name="Charles-Etienne FERLAND-EXTERNE" userId="S::charles-etienne.ferland.ext@montreal.ca::a461e9b5-f557-4a4c-81e3-75655c801a34" providerId="AD" clId="Web-{76D2A49D-18B2-C690-0771-6E055F3977F0}" dt="2024-03-21T20:03:02.062" v="679"/>
          <ac:picMkLst>
            <pc:docMk/>
            <pc:sldMk cId="0" sldId="275"/>
            <ac:picMk id="343" creationId="{00000000-0000-0000-0000-000000000000}"/>
          </ac:picMkLst>
        </pc:picChg>
      </pc:sldChg>
      <pc:sldChg chg="addSp delSp modSp">
        <pc:chgData name="Charles-Etienne FERLAND-EXTERNE" userId="S::charles-etienne.ferland.ext@montreal.ca::a461e9b5-f557-4a4c-81e3-75655c801a34" providerId="AD" clId="Web-{76D2A49D-18B2-C690-0771-6E055F3977F0}" dt="2024-03-21T20:15:56.646" v="920"/>
        <pc:sldMkLst>
          <pc:docMk/>
          <pc:sldMk cId="0" sldId="276"/>
        </pc:sldMkLst>
        <pc:spChg chg="mod">
          <ac:chgData name="Charles-Etienne FERLAND-EXTERNE" userId="S::charles-etienne.ferland.ext@montreal.ca::a461e9b5-f557-4a4c-81e3-75655c801a34" providerId="AD" clId="Web-{76D2A49D-18B2-C690-0771-6E055F3977F0}" dt="2024-03-21T20:13:38.148" v="684" actId="1076"/>
          <ac:spMkLst>
            <pc:docMk/>
            <pc:sldMk cId="0" sldId="276"/>
            <ac:spMk id="3" creationId="{B0FAEB38-12A9-4907-9BA2-B204D1D17FB6}"/>
          </ac:spMkLst>
        </pc:spChg>
        <pc:spChg chg="add mod">
          <ac:chgData name="Charles-Etienne FERLAND-EXTERNE" userId="S::charles-etienne.ferland.ext@montreal.ca::a461e9b5-f557-4a4c-81e3-75655c801a34" providerId="AD" clId="Web-{76D2A49D-18B2-C690-0771-6E055F3977F0}" dt="2024-03-21T20:15:34.771" v="802" actId="20577"/>
          <ac:spMkLst>
            <pc:docMk/>
            <pc:sldMk cId="0" sldId="276"/>
            <ac:spMk id="5" creationId="{9648D20C-437B-C959-933B-6DDE42584853}"/>
          </ac:spMkLst>
        </pc:spChg>
        <pc:spChg chg="del">
          <ac:chgData name="Charles-Etienne FERLAND-EXTERNE" userId="S::charles-etienne.ferland.ext@montreal.ca::a461e9b5-f557-4a4c-81e3-75655c801a34" providerId="AD" clId="Web-{76D2A49D-18B2-C690-0771-6E055F3977F0}" dt="2024-03-21T20:14:45.584" v="695"/>
          <ac:spMkLst>
            <pc:docMk/>
            <pc:sldMk cId="0" sldId="276"/>
            <ac:spMk id="356" creationId="{00000000-0000-0000-0000-000000000000}"/>
          </ac:spMkLst>
        </pc:spChg>
        <pc:graphicFrameChg chg="mod modGraphic">
          <ac:chgData name="Charles-Etienne FERLAND-EXTERNE" userId="S::charles-etienne.ferland.ext@montreal.ca::a461e9b5-f557-4a4c-81e3-75655c801a34" providerId="AD" clId="Web-{76D2A49D-18B2-C690-0771-6E055F3977F0}" dt="2024-03-21T20:15:56.646" v="920"/>
          <ac:graphicFrameMkLst>
            <pc:docMk/>
            <pc:sldMk cId="0" sldId="276"/>
            <ac:graphicFrameMk id="354" creationId="{00000000-0000-0000-0000-000000000000}"/>
          </ac:graphicFrameMkLst>
        </pc:graphicFrameChg>
      </pc:sldChg>
      <pc:sldChg chg="addSp delSp modSp modNotes">
        <pc:chgData name="Charles-Etienne FERLAND-EXTERNE" userId="S::charles-etienne.ferland.ext@montreal.ca::a461e9b5-f557-4a4c-81e3-75655c801a34" providerId="AD" clId="Web-{76D2A49D-18B2-C690-0771-6E055F3977F0}" dt="2024-03-21T20:00:13.674" v="632" actId="14100"/>
        <pc:sldMkLst>
          <pc:docMk/>
          <pc:sldMk cId="0" sldId="281"/>
        </pc:sldMkLst>
        <pc:spChg chg="mod">
          <ac:chgData name="Charles-Etienne FERLAND-EXTERNE" userId="S::charles-etienne.ferland.ext@montreal.ca::a461e9b5-f557-4a4c-81e3-75655c801a34" providerId="AD" clId="Web-{76D2A49D-18B2-C690-0771-6E055F3977F0}" dt="2024-03-21T20:00:10.096" v="631" actId="14100"/>
          <ac:spMkLst>
            <pc:docMk/>
            <pc:sldMk cId="0" sldId="281"/>
            <ac:spMk id="3" creationId="{06E907D6-E868-5075-166B-437B7ED53E59}"/>
          </ac:spMkLst>
        </pc:spChg>
        <pc:spChg chg="add del mod">
          <ac:chgData name="Charles-Etienne FERLAND-EXTERNE" userId="S::charles-etienne.ferland.ext@montreal.ca::a461e9b5-f557-4a4c-81e3-75655c801a34" providerId="AD" clId="Web-{76D2A49D-18B2-C690-0771-6E055F3977F0}" dt="2024-03-21T19:39:54.456" v="54"/>
          <ac:spMkLst>
            <pc:docMk/>
            <pc:sldMk cId="0" sldId="281"/>
            <ac:spMk id="4" creationId="{C81CDD0C-23A0-185C-8C50-C1D3FBAD31D2}"/>
          </ac:spMkLst>
        </pc:spChg>
        <pc:spChg chg="mod">
          <ac:chgData name="Charles-Etienne FERLAND-EXTERNE" userId="S::charles-etienne.ferland.ext@montreal.ca::a461e9b5-f557-4a4c-81e3-75655c801a34" providerId="AD" clId="Web-{76D2A49D-18B2-C690-0771-6E055F3977F0}" dt="2024-03-21T19:40:14.205" v="69" actId="14100"/>
          <ac:spMkLst>
            <pc:docMk/>
            <pc:sldMk cId="0" sldId="281"/>
            <ac:spMk id="436" creationId="{00000000-0000-0000-0000-000000000000}"/>
          </ac:spMkLst>
        </pc:spChg>
        <pc:grpChg chg="mod">
          <ac:chgData name="Charles-Etienne FERLAND-EXTERNE" userId="S::charles-etienne.ferland.ext@montreal.ca::a461e9b5-f557-4a4c-81e3-75655c801a34" providerId="AD" clId="Web-{76D2A49D-18B2-C690-0771-6E055F3977F0}" dt="2024-03-21T19:39:14.972" v="49" actId="1076"/>
          <ac:grpSpMkLst>
            <pc:docMk/>
            <pc:sldMk cId="0" sldId="281"/>
            <ac:grpSpMk id="433" creationId="{00000000-0000-0000-0000-000000000000}"/>
          </ac:grpSpMkLst>
        </pc:grpChg>
        <pc:picChg chg="add mod">
          <ac:chgData name="Charles-Etienne FERLAND-EXTERNE" userId="S::charles-etienne.ferland.ext@montreal.ca::a461e9b5-f557-4a4c-81e3-75655c801a34" providerId="AD" clId="Web-{76D2A49D-18B2-C690-0771-6E055F3977F0}" dt="2024-03-21T19:40:20.534" v="72" actId="1076"/>
          <ac:picMkLst>
            <pc:docMk/>
            <pc:sldMk cId="0" sldId="281"/>
            <ac:picMk id="2" creationId="{4F1BB48A-38EB-2F7D-7AC7-76F37643240E}"/>
          </ac:picMkLst>
        </pc:picChg>
        <pc:picChg chg="mod">
          <ac:chgData name="Charles-Etienne FERLAND-EXTERNE" userId="S::charles-etienne.ferland.ext@montreal.ca::a461e9b5-f557-4a4c-81e3-75655c801a34" providerId="AD" clId="Web-{76D2A49D-18B2-C690-0771-6E055F3977F0}" dt="2024-03-21T19:40:20.518" v="70" actId="1076"/>
          <ac:picMkLst>
            <pc:docMk/>
            <pc:sldMk cId="0" sldId="281"/>
            <ac:picMk id="437" creationId="{00000000-0000-0000-0000-000000000000}"/>
          </ac:picMkLst>
        </pc:picChg>
        <pc:picChg chg="mod">
          <ac:chgData name="Charles-Etienne FERLAND-EXTERNE" userId="S::charles-etienne.ferland.ext@montreal.ca::a461e9b5-f557-4a4c-81e3-75655c801a34" providerId="AD" clId="Web-{76D2A49D-18B2-C690-0771-6E055F3977F0}" dt="2024-03-21T19:40:20.518" v="71" actId="1076"/>
          <ac:picMkLst>
            <pc:docMk/>
            <pc:sldMk cId="0" sldId="281"/>
            <ac:picMk id="438" creationId="{00000000-0000-0000-0000-000000000000}"/>
          </ac:picMkLst>
        </pc:picChg>
        <pc:picChg chg="mod">
          <ac:chgData name="Charles-Etienne FERLAND-EXTERNE" userId="S::charles-etienne.ferland.ext@montreal.ca::a461e9b5-f557-4a4c-81e3-75655c801a34" providerId="AD" clId="Web-{76D2A49D-18B2-C690-0771-6E055F3977F0}" dt="2024-03-21T20:00:13.674" v="632" actId="14100"/>
          <ac:picMkLst>
            <pc:docMk/>
            <pc:sldMk cId="0" sldId="281"/>
            <ac:picMk id="439" creationId="{00000000-0000-0000-0000-000000000000}"/>
          </ac:picMkLst>
        </pc:picChg>
        <pc:picChg chg="del">
          <ac:chgData name="Charles-Etienne FERLAND-EXTERNE" userId="S::charles-etienne.ferland.ext@montreal.ca::a461e9b5-f557-4a4c-81e3-75655c801a34" providerId="AD" clId="Web-{76D2A49D-18B2-C690-0771-6E055F3977F0}" dt="2024-03-21T19:35:54.100" v="4"/>
          <ac:picMkLst>
            <pc:docMk/>
            <pc:sldMk cId="0" sldId="281"/>
            <ac:picMk id="440" creationId="{00000000-0000-0000-0000-000000000000}"/>
          </ac:picMkLst>
        </pc:picChg>
      </pc:sldChg>
      <pc:sldChg chg="del">
        <pc:chgData name="Charles-Etienne FERLAND-EXTERNE" userId="S::charles-etienne.ferland.ext@montreal.ca::a461e9b5-f557-4a4c-81e3-75655c801a34" providerId="AD" clId="Web-{76D2A49D-18B2-C690-0771-6E055F3977F0}" dt="2024-03-21T19:40:42.955" v="73"/>
        <pc:sldMkLst>
          <pc:docMk/>
          <pc:sldMk cId="2330828329" sldId="288"/>
        </pc:sldMkLst>
      </pc:sldChg>
      <pc:sldChg chg="del">
        <pc:chgData name="Charles-Etienne FERLAND-EXTERNE" userId="S::charles-etienne.ferland.ext@montreal.ca::a461e9b5-f557-4a4c-81e3-75655c801a34" providerId="AD" clId="Web-{76D2A49D-18B2-C690-0771-6E055F3977F0}" dt="2024-03-21T19:40:47.518" v="74"/>
        <pc:sldMkLst>
          <pc:docMk/>
          <pc:sldMk cId="1820549736" sldId="290"/>
        </pc:sldMkLst>
      </pc:sldChg>
      <pc:sldChg chg="del">
        <pc:chgData name="Charles-Etienne FERLAND-EXTERNE" userId="S::charles-etienne.ferland.ext@montreal.ca::a461e9b5-f557-4a4c-81e3-75655c801a34" providerId="AD" clId="Web-{76D2A49D-18B2-C690-0771-6E055F3977F0}" dt="2024-03-21T19:40:48.846" v="75"/>
        <pc:sldMkLst>
          <pc:docMk/>
          <pc:sldMk cId="3802897670" sldId="291"/>
        </pc:sldMkLst>
      </pc:sldChg>
      <pc:sldChg chg="addSp modSp">
        <pc:chgData name="Charles-Etienne FERLAND-EXTERNE" userId="S::charles-etienne.ferland.ext@montreal.ca::a461e9b5-f557-4a4c-81e3-75655c801a34" providerId="AD" clId="Web-{76D2A49D-18B2-C690-0771-6E055F3977F0}" dt="2024-03-21T19:53:52.476" v="481" actId="20577"/>
        <pc:sldMkLst>
          <pc:docMk/>
          <pc:sldMk cId="1361314008" sldId="346"/>
        </pc:sldMkLst>
        <pc:spChg chg="add mod">
          <ac:chgData name="Charles-Etienne FERLAND-EXTERNE" userId="S::charles-etienne.ferland.ext@montreal.ca::a461e9b5-f557-4a4c-81e3-75655c801a34" providerId="AD" clId="Web-{76D2A49D-18B2-C690-0771-6E055F3977F0}" dt="2024-03-21T19:52:36.883" v="424" actId="1076"/>
          <ac:spMkLst>
            <pc:docMk/>
            <pc:sldMk cId="1361314008" sldId="346"/>
            <ac:spMk id="3" creationId="{6F615CB0-DAA3-3E4E-DC7D-8C8DE450B337}"/>
          </ac:spMkLst>
        </pc:spChg>
        <pc:spChg chg="mod">
          <ac:chgData name="Charles-Etienne FERLAND-EXTERNE" userId="S::charles-etienne.ferland.ext@montreal.ca::a461e9b5-f557-4a4c-81e3-75655c801a34" providerId="AD" clId="Web-{76D2A49D-18B2-C690-0771-6E055F3977F0}" dt="2024-03-21T19:53:29.898" v="466" actId="20577"/>
          <ac:spMkLst>
            <pc:docMk/>
            <pc:sldMk cId="1361314008" sldId="346"/>
            <ac:spMk id="8" creationId="{0EE16467-79D5-9826-6D0B-10BB0ABB65B0}"/>
          </ac:spMkLst>
        </pc:spChg>
        <pc:spChg chg="mod">
          <ac:chgData name="Charles-Etienne FERLAND-EXTERNE" userId="S::charles-etienne.ferland.ext@montreal.ca::a461e9b5-f557-4a4c-81e3-75655c801a34" providerId="AD" clId="Web-{76D2A49D-18B2-C690-0771-6E055F3977F0}" dt="2024-03-21T19:53:52.476" v="481" actId="20577"/>
          <ac:spMkLst>
            <pc:docMk/>
            <pc:sldMk cId="1361314008" sldId="346"/>
            <ac:spMk id="9" creationId="{2BE796EB-5234-B894-1BFB-454F2E2C8A90}"/>
          </ac:spMkLst>
        </pc:spChg>
      </pc:sldChg>
      <pc:sldChg chg="addSp delSp modSp modNotes">
        <pc:chgData name="Charles-Etienne FERLAND-EXTERNE" userId="S::charles-etienne.ferland.ext@montreal.ca::a461e9b5-f557-4a4c-81e3-75655c801a34" providerId="AD" clId="Web-{76D2A49D-18B2-C690-0771-6E055F3977F0}" dt="2024-03-21T19:50:44.791" v="412" actId="1076"/>
        <pc:sldMkLst>
          <pc:docMk/>
          <pc:sldMk cId="1569249261" sldId="348"/>
        </pc:sldMkLst>
        <pc:spChg chg="mod">
          <ac:chgData name="Charles-Etienne FERLAND-EXTERNE" userId="S::charles-etienne.ferland.ext@montreal.ca::a461e9b5-f557-4a4c-81e3-75655c801a34" providerId="AD" clId="Web-{76D2A49D-18B2-C690-0771-6E055F3977F0}" dt="2024-03-21T19:50:44.791" v="412" actId="1076"/>
          <ac:spMkLst>
            <pc:docMk/>
            <pc:sldMk cId="1569249261" sldId="348"/>
            <ac:spMk id="14" creationId="{94295AF4-7FC5-A28C-06A9-98E5A27EA881}"/>
          </ac:spMkLst>
        </pc:spChg>
        <pc:spChg chg="add mod">
          <ac:chgData name="Charles-Etienne FERLAND-EXTERNE" userId="S::charles-etienne.ferland.ext@montreal.ca::a461e9b5-f557-4a4c-81e3-75655c801a34" providerId="AD" clId="Web-{76D2A49D-18B2-C690-0771-6E055F3977F0}" dt="2024-03-21T19:49:47.292" v="327" actId="1076"/>
          <ac:spMkLst>
            <pc:docMk/>
            <pc:sldMk cId="1569249261" sldId="348"/>
            <ac:spMk id="18" creationId="{C0F3B1DC-10B1-8C0F-38ED-2B91752F45F7}"/>
          </ac:spMkLst>
        </pc:spChg>
        <pc:picChg chg="add del">
          <ac:chgData name="Charles-Etienne FERLAND-EXTERNE" userId="S::charles-etienne.ferland.ext@montreal.ca::a461e9b5-f557-4a4c-81e3-75655c801a34" providerId="AD" clId="Web-{76D2A49D-18B2-C690-0771-6E055F3977F0}" dt="2024-03-21T19:49:41.448" v="325"/>
          <ac:picMkLst>
            <pc:docMk/>
            <pc:sldMk cId="1569249261" sldId="348"/>
            <ac:picMk id="17" creationId="{D86235B3-1CA7-4C3D-536E-5E05A6E6F4B9}"/>
          </ac:picMkLst>
        </pc:picChg>
      </pc:sldChg>
      <pc:sldChg chg="modNotes">
        <pc:chgData name="Charles-Etienne FERLAND-EXTERNE" userId="S::charles-etienne.ferland.ext@montreal.ca::a461e9b5-f557-4a4c-81e3-75655c801a34" providerId="AD" clId="Web-{76D2A49D-18B2-C690-0771-6E055F3977F0}" dt="2024-03-21T19:43:06.438" v="172"/>
        <pc:sldMkLst>
          <pc:docMk/>
          <pc:sldMk cId="3799217038" sldId="353"/>
        </pc:sldMkLst>
      </pc:sldChg>
      <pc:sldChg chg="del">
        <pc:chgData name="Charles-Etienne FERLAND-EXTERNE" userId="S::charles-etienne.ferland.ext@montreal.ca::a461e9b5-f557-4a4c-81e3-75655c801a34" providerId="AD" clId="Web-{76D2A49D-18B2-C690-0771-6E055F3977F0}" dt="2024-03-21T19:56:34.021" v="525"/>
        <pc:sldMkLst>
          <pc:docMk/>
          <pc:sldMk cId="2921343144" sldId="354"/>
        </pc:sldMkLst>
      </pc:sldChg>
      <pc:sldChg chg="modNotes">
        <pc:chgData name="Charles-Etienne FERLAND-EXTERNE" userId="S::charles-etienne.ferland.ext@montreal.ca::a461e9b5-f557-4a4c-81e3-75655c801a34" providerId="AD" clId="Web-{76D2A49D-18B2-C690-0771-6E055F3977F0}" dt="2024-03-21T19:55:38.350" v="519"/>
        <pc:sldMkLst>
          <pc:docMk/>
          <pc:sldMk cId="872219731" sldId="355"/>
        </pc:sldMkLst>
      </pc:sldChg>
      <pc:sldChg chg="del">
        <pc:chgData name="Charles-Etienne FERLAND-EXTERNE" userId="S::charles-etienne.ferland.ext@montreal.ca::a461e9b5-f557-4a4c-81e3-75655c801a34" providerId="AD" clId="Web-{76D2A49D-18B2-C690-0771-6E055F3977F0}" dt="2024-03-21T19:56:57.645" v="531"/>
        <pc:sldMkLst>
          <pc:docMk/>
          <pc:sldMk cId="389940180" sldId="356"/>
        </pc:sldMkLst>
      </pc:sldChg>
      <pc:sldChg chg="modSp">
        <pc:chgData name="Charles-Etienne FERLAND-EXTERNE" userId="S::charles-etienne.ferland.ext@montreal.ca::a461e9b5-f557-4a4c-81e3-75655c801a34" providerId="AD" clId="Web-{76D2A49D-18B2-C690-0771-6E055F3977F0}" dt="2024-03-21T20:12:37.914" v="683" actId="1076"/>
        <pc:sldMkLst>
          <pc:docMk/>
          <pc:sldMk cId="885880615" sldId="357"/>
        </pc:sldMkLst>
        <pc:spChg chg="mod">
          <ac:chgData name="Charles-Etienne FERLAND-EXTERNE" userId="S::charles-etienne.ferland.ext@montreal.ca::a461e9b5-f557-4a4c-81e3-75655c801a34" providerId="AD" clId="Web-{76D2A49D-18B2-C690-0771-6E055F3977F0}" dt="2024-03-21T20:12:37.914" v="683" actId="1076"/>
          <ac:spMkLst>
            <pc:docMk/>
            <pc:sldMk cId="885880615" sldId="357"/>
            <ac:spMk id="269" creationId="{00000000-0000-0000-0000-000000000000}"/>
          </ac:spMkLst>
        </pc:spChg>
      </pc:sldChg>
      <pc:sldChg chg="modSp modNotes">
        <pc:chgData name="Charles-Etienne FERLAND-EXTERNE" userId="S::charles-etienne.ferland.ext@montreal.ca::a461e9b5-f557-4a4c-81e3-75655c801a34" providerId="AD" clId="Web-{76D2A49D-18B2-C690-0771-6E055F3977F0}" dt="2024-03-21T19:49:04.980" v="323"/>
        <pc:sldMkLst>
          <pc:docMk/>
          <pc:sldMk cId="1609763364" sldId="358"/>
        </pc:sldMkLst>
        <pc:spChg chg="mod">
          <ac:chgData name="Charles-Etienne FERLAND-EXTERNE" userId="S::charles-etienne.ferland.ext@montreal.ca::a461e9b5-f557-4a4c-81e3-75655c801a34" providerId="AD" clId="Web-{76D2A49D-18B2-C690-0771-6E055F3977F0}" dt="2024-03-21T19:48:55.667" v="320" actId="20577"/>
          <ac:spMkLst>
            <pc:docMk/>
            <pc:sldMk cId="1609763364" sldId="358"/>
            <ac:spMk id="231" creationId="{00000000-0000-0000-0000-000000000000}"/>
          </ac:spMkLst>
        </pc:spChg>
        <pc:spChg chg="mod">
          <ac:chgData name="Charles-Etienne FERLAND-EXTERNE" userId="S::charles-etienne.ferland.ext@montreal.ca::a461e9b5-f557-4a4c-81e3-75655c801a34" providerId="AD" clId="Web-{76D2A49D-18B2-C690-0771-6E055F3977F0}" dt="2024-03-21T19:48:58.105" v="322" actId="20577"/>
          <ac:spMkLst>
            <pc:docMk/>
            <pc:sldMk cId="1609763364" sldId="358"/>
            <ac:spMk id="232" creationId="{00000000-0000-0000-0000-000000000000}"/>
          </ac:spMkLst>
        </pc:spChg>
        <pc:spChg chg="mod">
          <ac:chgData name="Charles-Etienne FERLAND-EXTERNE" userId="S::charles-etienne.ferland.ext@montreal.ca::a461e9b5-f557-4a4c-81e3-75655c801a34" providerId="AD" clId="Web-{76D2A49D-18B2-C690-0771-6E055F3977F0}" dt="2024-03-21T19:48:52.667" v="318" actId="20577"/>
          <ac:spMkLst>
            <pc:docMk/>
            <pc:sldMk cId="1609763364" sldId="358"/>
            <ac:spMk id="233" creationId="{00000000-0000-0000-0000-000000000000}"/>
          </ac:spMkLst>
        </pc:spChg>
      </pc:sldChg>
      <pc:sldChg chg="modSp modNotes">
        <pc:chgData name="Charles-Etienne FERLAND-EXTERNE" userId="S::charles-etienne.ferland.ext@montreal.ca::a461e9b5-f557-4a4c-81e3-75655c801a34" providerId="AD" clId="Web-{76D2A49D-18B2-C690-0771-6E055F3977F0}" dt="2024-03-21T19:46:45.825" v="285"/>
        <pc:sldMkLst>
          <pc:docMk/>
          <pc:sldMk cId="2213760287" sldId="360"/>
        </pc:sldMkLst>
        <pc:spChg chg="mod">
          <ac:chgData name="Charles-Etienne FERLAND-EXTERNE" userId="S::charles-etienne.ferland.ext@montreal.ca::a461e9b5-f557-4a4c-81e3-75655c801a34" providerId="AD" clId="Web-{76D2A49D-18B2-C690-0771-6E055F3977F0}" dt="2024-03-21T19:46:32.107" v="282" actId="14100"/>
          <ac:spMkLst>
            <pc:docMk/>
            <pc:sldMk cId="2213760287" sldId="360"/>
            <ac:spMk id="3" creationId="{C9DEFD80-4E94-29AF-50B6-79AAA9193831}"/>
          </ac:spMkLst>
        </pc:spChg>
        <pc:spChg chg="mod">
          <ac:chgData name="Charles-Etienne FERLAND-EXTERNE" userId="S::charles-etienne.ferland.ext@montreal.ca::a461e9b5-f557-4a4c-81e3-75655c801a34" providerId="AD" clId="Web-{76D2A49D-18B2-C690-0771-6E055F3977F0}" dt="2024-03-21T19:44:45.327" v="200" actId="20577"/>
          <ac:spMkLst>
            <pc:docMk/>
            <pc:sldMk cId="2213760287" sldId="360"/>
            <ac:spMk id="4" creationId="{6D0D7549-8C83-17C1-6287-01FE5C71FE18}"/>
          </ac:spMkLst>
        </pc:spChg>
        <pc:spChg chg="mod">
          <ac:chgData name="Charles-Etienne FERLAND-EXTERNE" userId="S::charles-etienne.ferland.ext@montreal.ca::a461e9b5-f557-4a4c-81e3-75655c801a34" providerId="AD" clId="Web-{76D2A49D-18B2-C690-0771-6E055F3977F0}" dt="2024-03-21T19:46:40.419" v="284" actId="1076"/>
          <ac:spMkLst>
            <pc:docMk/>
            <pc:sldMk cId="2213760287" sldId="360"/>
            <ac:spMk id="6" creationId="{50EF15B8-6640-6D3E-1F19-EE6412CE1723}"/>
          </ac:spMkLst>
        </pc:spChg>
        <pc:picChg chg="mod">
          <ac:chgData name="Charles-Etienne FERLAND-EXTERNE" userId="S::charles-etienne.ferland.ext@montreal.ca::a461e9b5-f557-4a4c-81e3-75655c801a34" providerId="AD" clId="Web-{76D2A49D-18B2-C690-0771-6E055F3977F0}" dt="2024-03-21T19:46:40.404" v="283" actId="1076"/>
          <ac:picMkLst>
            <pc:docMk/>
            <pc:sldMk cId="2213760287" sldId="360"/>
            <ac:picMk id="5" creationId="{1DD335B6-92EF-6F6F-987E-3FB01BF2C9F3}"/>
          </ac:picMkLst>
        </pc:picChg>
      </pc:sldChg>
      <pc:sldChg chg="addSp delSp add replId">
        <pc:chgData name="Charles-Etienne FERLAND-EXTERNE" userId="S::charles-etienne.ferland.ext@montreal.ca::a461e9b5-f557-4a4c-81e3-75655c801a34" providerId="AD" clId="Web-{76D2A49D-18B2-C690-0771-6E055F3977F0}" dt="2024-03-21T19:56:29.943" v="524"/>
        <pc:sldMkLst>
          <pc:docMk/>
          <pc:sldMk cId="3501482306" sldId="361"/>
        </pc:sldMkLst>
        <pc:spChg chg="del">
          <ac:chgData name="Charles-Etienne FERLAND-EXTERNE" userId="S::charles-etienne.ferland.ext@montreal.ca::a461e9b5-f557-4a4c-81e3-75655c801a34" providerId="AD" clId="Web-{76D2A49D-18B2-C690-0771-6E055F3977F0}" dt="2024-03-21T19:56:23.021" v="521"/>
          <ac:spMkLst>
            <pc:docMk/>
            <pc:sldMk cId="3501482306" sldId="361"/>
            <ac:spMk id="7" creationId="{6A97C379-926F-93A9-0D2E-40625E57B496}"/>
          </ac:spMkLst>
        </pc:spChg>
        <pc:spChg chg="del">
          <ac:chgData name="Charles-Etienne FERLAND-EXTERNE" userId="S::charles-etienne.ferland.ext@montreal.ca::a461e9b5-f557-4a4c-81e3-75655c801a34" providerId="AD" clId="Web-{76D2A49D-18B2-C690-0771-6E055F3977F0}" dt="2024-03-21T19:56:24.193" v="522"/>
          <ac:spMkLst>
            <pc:docMk/>
            <pc:sldMk cId="3501482306" sldId="361"/>
            <ac:spMk id="10" creationId="{F6D7E8F5-1947-FC3B-06B0-5AA29B498AC2}"/>
          </ac:spMkLst>
        </pc:spChg>
        <pc:spChg chg="add">
          <ac:chgData name="Charles-Etienne FERLAND-EXTERNE" userId="S::charles-etienne.ferland.ext@montreal.ca::a461e9b5-f557-4a4c-81e3-75655c801a34" providerId="AD" clId="Web-{76D2A49D-18B2-C690-0771-6E055F3977F0}" dt="2024-03-21T19:56:29.833" v="523"/>
          <ac:spMkLst>
            <pc:docMk/>
            <pc:sldMk cId="3501482306" sldId="361"/>
            <ac:spMk id="17" creationId="{2B313FDE-CD9C-032D-50CF-3BF150C42D47}"/>
          </ac:spMkLst>
        </pc:spChg>
        <pc:spChg chg="add">
          <ac:chgData name="Charles-Etienne FERLAND-EXTERNE" userId="S::charles-etienne.ferland.ext@montreal.ca::a461e9b5-f557-4a4c-81e3-75655c801a34" providerId="AD" clId="Web-{76D2A49D-18B2-C690-0771-6E055F3977F0}" dt="2024-03-21T19:56:29.943" v="524"/>
          <ac:spMkLst>
            <pc:docMk/>
            <pc:sldMk cId="3501482306" sldId="361"/>
            <ac:spMk id="20" creationId="{02FC6C67-B5C7-6294-A8CA-F3388F833B91}"/>
          </ac:spMkLst>
        </pc:spChg>
      </pc:sldChg>
      <pc:sldChg chg="addSp delSp add replId addAnim">
        <pc:chgData name="Charles-Etienne FERLAND-EXTERNE" userId="S::charles-etienne.ferland.ext@montreal.ca::a461e9b5-f557-4a4c-81e3-75655c801a34" providerId="AD" clId="Web-{76D2A49D-18B2-C690-0771-6E055F3977F0}" dt="2024-03-21T19:56:48.474" v="530"/>
        <pc:sldMkLst>
          <pc:docMk/>
          <pc:sldMk cId="3767186069" sldId="362"/>
        </pc:sldMkLst>
        <pc:spChg chg="add">
          <ac:chgData name="Charles-Etienne FERLAND-EXTERNE" userId="S::charles-etienne.ferland.ext@montreal.ca::a461e9b5-f557-4a4c-81e3-75655c801a34" providerId="AD" clId="Web-{76D2A49D-18B2-C690-0771-6E055F3977F0}" dt="2024-03-21T19:56:48.349" v="529"/>
          <ac:spMkLst>
            <pc:docMk/>
            <pc:sldMk cId="3767186069" sldId="362"/>
            <ac:spMk id="10" creationId="{9ECF9F0A-34B5-435D-33BB-3A594C742B38}"/>
          </ac:spMkLst>
        </pc:spChg>
        <pc:spChg chg="del">
          <ac:chgData name="Charles-Etienne FERLAND-EXTERNE" userId="S::charles-etienne.ferland.ext@montreal.ca::a461e9b5-f557-4a4c-81e3-75655c801a34" providerId="AD" clId="Web-{76D2A49D-18B2-C690-0771-6E055F3977F0}" dt="2024-03-21T19:56:45.864" v="527"/>
          <ac:spMkLst>
            <pc:docMk/>
            <pc:sldMk cId="3767186069" sldId="362"/>
            <ac:spMk id="17" creationId="{2B313FDE-CD9C-032D-50CF-3BF150C42D47}"/>
          </ac:spMkLst>
        </pc:spChg>
        <pc:spChg chg="add">
          <ac:chgData name="Charles-Etienne FERLAND-EXTERNE" userId="S::charles-etienne.ferland.ext@montreal.ca::a461e9b5-f557-4a4c-81e3-75655c801a34" providerId="AD" clId="Web-{76D2A49D-18B2-C690-0771-6E055F3977F0}" dt="2024-03-21T19:56:48.474" v="530"/>
          <ac:spMkLst>
            <pc:docMk/>
            <pc:sldMk cId="3767186069" sldId="362"/>
            <ac:spMk id="19" creationId="{2831BCDA-46D2-11D1-AA1E-A40ACFD451CB}"/>
          </ac:spMkLst>
        </pc:spChg>
        <pc:spChg chg="del">
          <ac:chgData name="Charles-Etienne FERLAND-EXTERNE" userId="S::charles-etienne.ferland.ext@montreal.ca::a461e9b5-f557-4a4c-81e3-75655c801a34" providerId="AD" clId="Web-{76D2A49D-18B2-C690-0771-6E055F3977F0}" dt="2024-03-21T19:56:47.630" v="528"/>
          <ac:spMkLst>
            <pc:docMk/>
            <pc:sldMk cId="3767186069" sldId="362"/>
            <ac:spMk id="20" creationId="{02FC6C67-B5C7-6294-A8CA-F3388F833B91}"/>
          </ac:spMkLst>
        </pc:spChg>
      </pc:sldChg>
    </pc:docChg>
  </pc:docChgLst>
  <pc:docChgLst>
    <pc:chgData name="Julia MEYER-EXTERNE" userId="S::julia.meyer.ext@montreal.ca::cdc9926d-b894-43b6-9f4e-382403e373b9" providerId="AD" clId="Web-{BA08FDBE-B7B2-E5CC-CED5-09065E94E945}"/>
    <pc:docChg chg="mod addSld delSld modSld sldOrd">
      <pc:chgData name="Julia MEYER-EXTERNE" userId="S::julia.meyer.ext@montreal.ca::cdc9926d-b894-43b6-9f4e-382403e373b9" providerId="AD" clId="Web-{BA08FDBE-B7B2-E5CC-CED5-09065E94E945}" dt="2024-02-14T17:00:15.534" v="873"/>
      <pc:docMkLst>
        <pc:docMk/>
      </pc:docMkLst>
      <pc:sldChg chg="delSp">
        <pc:chgData name="Julia MEYER-EXTERNE" userId="S::julia.meyer.ext@montreal.ca::cdc9926d-b894-43b6-9f4e-382403e373b9" providerId="AD" clId="Web-{BA08FDBE-B7B2-E5CC-CED5-09065E94E945}" dt="2024-02-14T16:35:46.591" v="488"/>
        <pc:sldMkLst>
          <pc:docMk/>
          <pc:sldMk cId="0" sldId="259"/>
        </pc:sldMkLst>
        <pc:spChg chg="del">
          <ac:chgData name="Julia MEYER-EXTERNE" userId="S::julia.meyer.ext@montreal.ca::cdc9926d-b894-43b6-9f4e-382403e373b9" providerId="AD" clId="Web-{BA08FDBE-B7B2-E5CC-CED5-09065E94E945}" dt="2024-02-14T16:35:46.591" v="488"/>
          <ac:spMkLst>
            <pc:docMk/>
            <pc:sldMk cId="0" sldId="259"/>
            <ac:spMk id="3" creationId="{89F3C199-6D62-EA64-A5A5-4F4405F20BB1}"/>
          </ac:spMkLst>
        </pc:spChg>
      </pc:sldChg>
      <pc:sldChg chg="delSp modSp">
        <pc:chgData name="Julia MEYER-EXTERNE" userId="S::julia.meyer.ext@montreal.ca::cdc9926d-b894-43b6-9f4e-382403e373b9" providerId="AD" clId="Web-{BA08FDBE-B7B2-E5CC-CED5-09065E94E945}" dt="2024-02-14T16:09:05.740" v="58" actId="20577"/>
        <pc:sldMkLst>
          <pc:docMk/>
          <pc:sldMk cId="0" sldId="260"/>
        </pc:sldMkLst>
        <pc:spChg chg="mod">
          <ac:chgData name="Julia MEYER-EXTERNE" userId="S::julia.meyer.ext@montreal.ca::cdc9926d-b894-43b6-9f4e-382403e373b9" providerId="AD" clId="Web-{BA08FDBE-B7B2-E5CC-CED5-09065E94E945}" dt="2024-02-14T16:09:05.740" v="58" actId="20577"/>
          <ac:spMkLst>
            <pc:docMk/>
            <pc:sldMk cId="0" sldId="260"/>
            <ac:spMk id="2" creationId="{89F3C199-6D62-EA64-A5A5-4F4405F20BB1}"/>
          </ac:spMkLst>
        </pc:spChg>
        <pc:spChg chg="del">
          <ac:chgData name="Julia MEYER-EXTERNE" userId="S::julia.meyer.ext@montreal.ca::cdc9926d-b894-43b6-9f4e-382403e373b9" providerId="AD" clId="Web-{BA08FDBE-B7B2-E5CC-CED5-09065E94E945}" dt="2024-02-14T16:06:27.082" v="46"/>
          <ac:spMkLst>
            <pc:docMk/>
            <pc:sldMk cId="0" sldId="260"/>
            <ac:spMk id="3" creationId="{BBC331D5-5939-DB4A-B766-567F56821D85}"/>
          </ac:spMkLst>
        </pc:spChg>
        <pc:spChg chg="mod">
          <ac:chgData name="Julia MEYER-EXTERNE" userId="S::julia.meyer.ext@montreal.ca::cdc9926d-b894-43b6-9f4e-382403e373b9" providerId="AD" clId="Web-{BA08FDBE-B7B2-E5CC-CED5-09065E94E945}" dt="2024-02-14T16:06:35.863" v="48" actId="20577"/>
          <ac:spMkLst>
            <pc:docMk/>
            <pc:sldMk cId="0" sldId="260"/>
            <ac:spMk id="7" creationId="{FC6D7673-EDBE-D2B4-3AD4-AB04E48EB8AF}"/>
          </ac:spMkLst>
        </pc:spChg>
        <pc:spChg chg="mod">
          <ac:chgData name="Julia MEYER-EXTERNE" userId="S::julia.meyer.ext@montreal.ca::cdc9926d-b894-43b6-9f4e-382403e373b9" providerId="AD" clId="Web-{BA08FDBE-B7B2-E5CC-CED5-09065E94E945}" dt="2024-02-14T16:06:24.004" v="45" actId="14100"/>
          <ac:spMkLst>
            <pc:docMk/>
            <pc:sldMk cId="0" sldId="260"/>
            <ac:spMk id="113" creationId="{00000000-0000-0000-0000-000000000000}"/>
          </ac:spMkLst>
        </pc:spChg>
      </pc:sldChg>
      <pc:sldChg chg="modSp del modNotes">
        <pc:chgData name="Julia MEYER-EXTERNE" userId="S::julia.meyer.ext@montreal.ca::cdc9926d-b894-43b6-9f4e-382403e373b9" providerId="AD" clId="Web-{BA08FDBE-B7B2-E5CC-CED5-09065E94E945}" dt="2024-02-14T16:45:01.193" v="581"/>
        <pc:sldMkLst>
          <pc:docMk/>
          <pc:sldMk cId="0" sldId="263"/>
        </pc:sldMkLst>
        <pc:spChg chg="mod">
          <ac:chgData name="Julia MEYER-EXTERNE" userId="S::julia.meyer.ext@montreal.ca::cdc9926d-b894-43b6-9f4e-382403e373b9" providerId="AD" clId="Web-{BA08FDBE-B7B2-E5CC-CED5-09065E94E945}" dt="2024-02-14T16:37:40.327" v="496" actId="1076"/>
          <ac:spMkLst>
            <pc:docMk/>
            <pc:sldMk cId="0" sldId="263"/>
            <ac:spMk id="3" creationId="{354A5650-2895-A5E8-4170-D19A1AA27D3D}"/>
          </ac:spMkLst>
        </pc:spChg>
      </pc:sldChg>
      <pc:sldChg chg="addSp delSp modSp">
        <pc:chgData name="Julia MEYER-EXTERNE" userId="S::julia.meyer.ext@montreal.ca::cdc9926d-b894-43b6-9f4e-382403e373b9" providerId="AD" clId="Web-{BA08FDBE-B7B2-E5CC-CED5-09065E94E945}" dt="2024-02-14T16:56:20.546" v="868" actId="20577"/>
        <pc:sldMkLst>
          <pc:docMk/>
          <pc:sldMk cId="0" sldId="264"/>
        </pc:sldMkLst>
        <pc:spChg chg="mod">
          <ac:chgData name="Julia MEYER-EXTERNE" userId="S::julia.meyer.ext@montreal.ca::cdc9926d-b894-43b6-9f4e-382403e373b9" providerId="AD" clId="Web-{BA08FDBE-B7B2-E5CC-CED5-09065E94E945}" dt="2024-02-14T16:54:08.857" v="805" actId="1076"/>
          <ac:spMkLst>
            <pc:docMk/>
            <pc:sldMk cId="0" sldId="264"/>
            <ac:spMk id="3" creationId="{25D28344-BCFD-5E09-8FC4-474988241A4E}"/>
          </ac:spMkLst>
        </pc:spChg>
        <pc:spChg chg="add mod">
          <ac:chgData name="Julia MEYER-EXTERNE" userId="S::julia.meyer.ext@montreal.ca::cdc9926d-b894-43b6-9f4e-382403e373b9" providerId="AD" clId="Web-{BA08FDBE-B7B2-E5CC-CED5-09065E94E945}" dt="2024-02-14T16:56:20.546" v="868" actId="20577"/>
          <ac:spMkLst>
            <pc:docMk/>
            <pc:sldMk cId="0" sldId="264"/>
            <ac:spMk id="4" creationId="{6D0D7549-8C83-17C1-6287-01FE5C71FE18}"/>
          </ac:spMkLst>
        </pc:spChg>
        <pc:spChg chg="add del mod">
          <ac:chgData name="Julia MEYER-EXTERNE" userId="S::julia.meyer.ext@montreal.ca::cdc9926d-b894-43b6-9f4e-382403e373b9" providerId="AD" clId="Web-{BA08FDBE-B7B2-E5CC-CED5-09065E94E945}" dt="2024-02-14T16:52:30.215" v="797"/>
          <ac:spMkLst>
            <pc:docMk/>
            <pc:sldMk cId="0" sldId="264"/>
            <ac:spMk id="6" creationId="{8A2DE1C1-9203-5B70-183E-E8B519C5A9AE}"/>
          </ac:spMkLst>
        </pc:spChg>
        <pc:spChg chg="add mod">
          <ac:chgData name="Julia MEYER-EXTERNE" userId="S::julia.meyer.ext@montreal.ca::cdc9926d-b894-43b6-9f4e-382403e373b9" providerId="AD" clId="Web-{BA08FDBE-B7B2-E5CC-CED5-09065E94E945}" dt="2024-02-14T16:53:59.903" v="803" actId="20577"/>
          <ac:spMkLst>
            <pc:docMk/>
            <pc:sldMk cId="0" sldId="264"/>
            <ac:spMk id="8" creationId="{5D84D30E-E93D-D334-A1AA-2684605F42D0}"/>
          </ac:spMkLst>
        </pc:spChg>
        <pc:spChg chg="del mod">
          <ac:chgData name="Julia MEYER-EXTERNE" userId="S::julia.meyer.ext@montreal.ca::cdc9926d-b894-43b6-9f4e-382403e373b9" providerId="AD" clId="Web-{BA08FDBE-B7B2-E5CC-CED5-09065E94E945}" dt="2024-02-14T16:52:21.808" v="795"/>
          <ac:spMkLst>
            <pc:docMk/>
            <pc:sldMk cId="0" sldId="264"/>
            <ac:spMk id="191" creationId="{00000000-0000-0000-0000-000000000000}"/>
          </ac:spMkLst>
        </pc:spChg>
      </pc:sldChg>
      <pc:sldChg chg="addCm">
        <pc:chgData name="Julia MEYER-EXTERNE" userId="S::julia.meyer.ext@montreal.ca::cdc9926d-b894-43b6-9f4e-382403e373b9" providerId="AD" clId="Web-{BA08FDBE-B7B2-E5CC-CED5-09065E94E945}" dt="2024-02-14T16:11:01.195" v="61"/>
        <pc:sldMkLst>
          <pc:docMk/>
          <pc:sldMk cId="836495809" sldId="283"/>
        </pc:sldMkLst>
        <pc:extLst>
          <p:ext xmlns:p="http://schemas.openxmlformats.org/presentationml/2006/main" uri="{D6D511B9-2390-475A-947B-AFAB55BFBCF1}">
            <pc226:cmChg xmlns:pc226="http://schemas.microsoft.com/office/powerpoint/2022/06/main/command" chg="add">
              <pc226:chgData name="Julia MEYER-EXTERNE" userId="S::julia.meyer.ext@montreal.ca::cdc9926d-b894-43b6-9f4e-382403e373b9" providerId="AD" clId="Web-{BA08FDBE-B7B2-E5CC-CED5-09065E94E945}" dt="2024-02-14T16:11:01.195" v="61"/>
              <pc2:cmMkLst xmlns:pc2="http://schemas.microsoft.com/office/powerpoint/2019/9/main/command">
                <pc:docMk/>
                <pc:sldMk cId="836495809" sldId="283"/>
                <pc2:cmMk id="{60965A2C-26B4-4839-8605-21F197926907}"/>
              </pc2:cmMkLst>
            </pc226:cmChg>
          </p:ext>
        </pc:extLst>
      </pc:sldChg>
      <pc:sldChg chg="addSp delSp modSp ord">
        <pc:chgData name="Julia MEYER-EXTERNE" userId="S::julia.meyer.ext@montreal.ca::cdc9926d-b894-43b6-9f4e-382403e373b9" providerId="AD" clId="Web-{BA08FDBE-B7B2-E5CC-CED5-09065E94E945}" dt="2024-02-14T16:59:45.268" v="869"/>
        <pc:sldMkLst>
          <pc:docMk/>
          <pc:sldMk cId="1361314008" sldId="346"/>
        </pc:sldMkLst>
        <pc:spChg chg="del">
          <ac:chgData name="Julia MEYER-EXTERNE" userId="S::julia.meyer.ext@montreal.ca::cdc9926d-b894-43b6-9f4e-382403e373b9" providerId="AD" clId="Web-{BA08FDBE-B7B2-E5CC-CED5-09065E94E945}" dt="2024-02-14T16:50:06.713" v="690"/>
          <ac:spMkLst>
            <pc:docMk/>
            <pc:sldMk cId="1361314008" sldId="346"/>
            <ac:spMk id="129" creationId="{00000000-0000-0000-0000-000000000000}"/>
          </ac:spMkLst>
        </pc:spChg>
        <pc:picChg chg="add mod">
          <ac:chgData name="Julia MEYER-EXTERNE" userId="S::julia.meyer.ext@montreal.ca::cdc9926d-b894-43b6-9f4e-382403e373b9" providerId="AD" clId="Web-{BA08FDBE-B7B2-E5CC-CED5-09065E94E945}" dt="2024-02-14T16:50:12.041" v="691"/>
          <ac:picMkLst>
            <pc:docMk/>
            <pc:sldMk cId="1361314008" sldId="346"/>
            <ac:picMk id="2" creationId="{25D3E571-EBB9-61E6-8A32-50A477923945}"/>
          </ac:picMkLst>
        </pc:picChg>
        <pc:picChg chg="del">
          <ac:chgData name="Julia MEYER-EXTERNE" userId="S::julia.meyer.ext@montreal.ca::cdc9926d-b894-43b6-9f4e-382403e373b9" providerId="AD" clId="Web-{BA08FDBE-B7B2-E5CC-CED5-09065E94E945}" dt="2024-02-14T16:50:03.869" v="688"/>
          <ac:picMkLst>
            <pc:docMk/>
            <pc:sldMk cId="1361314008" sldId="346"/>
            <ac:picMk id="128" creationId="{00000000-0000-0000-0000-000000000000}"/>
          </ac:picMkLst>
        </pc:picChg>
        <pc:picChg chg="del">
          <ac:chgData name="Julia MEYER-EXTERNE" userId="S::julia.meyer.ext@montreal.ca::cdc9926d-b894-43b6-9f4e-382403e373b9" providerId="AD" clId="Web-{BA08FDBE-B7B2-E5CC-CED5-09065E94E945}" dt="2024-02-14T16:50:05.369" v="689"/>
          <ac:picMkLst>
            <pc:docMk/>
            <pc:sldMk cId="1361314008" sldId="346"/>
            <ac:picMk id="130" creationId="{00000000-0000-0000-0000-000000000000}"/>
          </ac:picMkLst>
        </pc:picChg>
      </pc:sldChg>
      <pc:sldChg chg="addSp delSp modSp del modNotes">
        <pc:chgData name="Julia MEYER-EXTERNE" userId="S::julia.meyer.ext@montreal.ca::cdc9926d-b894-43b6-9f4e-382403e373b9" providerId="AD" clId="Web-{BA08FDBE-B7B2-E5CC-CED5-09065E94E945}" dt="2024-02-14T16:33:51.136" v="480"/>
        <pc:sldMkLst>
          <pc:docMk/>
          <pc:sldMk cId="2731139938" sldId="347"/>
        </pc:sldMkLst>
        <pc:spChg chg="mod">
          <ac:chgData name="Julia MEYER-EXTERNE" userId="S::julia.meyer.ext@montreal.ca::cdc9926d-b894-43b6-9f4e-382403e373b9" providerId="AD" clId="Web-{BA08FDBE-B7B2-E5CC-CED5-09065E94E945}" dt="2024-02-14T16:17:05.263" v="142" actId="1076"/>
          <ac:spMkLst>
            <pc:docMk/>
            <pc:sldMk cId="2731139938" sldId="347"/>
            <ac:spMk id="7" creationId="{0A08620E-652B-09B3-EC60-BBBC5E6EF858}"/>
          </ac:spMkLst>
        </pc:spChg>
        <pc:spChg chg="add del mod">
          <ac:chgData name="Julia MEYER-EXTERNE" userId="S::julia.meyer.ext@montreal.ca::cdc9926d-b894-43b6-9f4e-382403e373b9" providerId="AD" clId="Web-{BA08FDBE-B7B2-E5CC-CED5-09065E94E945}" dt="2024-02-14T16:12:20.868" v="64"/>
          <ac:spMkLst>
            <pc:docMk/>
            <pc:sldMk cId="2731139938" sldId="347"/>
            <ac:spMk id="8" creationId="{AFD468E9-A16C-2494-306E-B621C2E09E4F}"/>
          </ac:spMkLst>
        </pc:spChg>
      </pc:sldChg>
      <pc:sldChg chg="addSp delSp modSp">
        <pc:chgData name="Julia MEYER-EXTERNE" userId="S::julia.meyer.ext@montreal.ca::cdc9926d-b894-43b6-9f4e-382403e373b9" providerId="AD" clId="Web-{BA08FDBE-B7B2-E5CC-CED5-09065E94E945}" dt="2024-02-14T16:42:49.300" v="556" actId="14100"/>
        <pc:sldMkLst>
          <pc:docMk/>
          <pc:sldMk cId="1569249261" sldId="348"/>
        </pc:sldMkLst>
        <pc:spChg chg="del">
          <ac:chgData name="Julia MEYER-EXTERNE" userId="S::julia.meyer.ext@montreal.ca::cdc9926d-b894-43b6-9f4e-382403e373b9" providerId="AD" clId="Web-{BA08FDBE-B7B2-E5CC-CED5-09065E94E945}" dt="2024-02-14T16:36:22.826" v="489"/>
          <ac:spMkLst>
            <pc:docMk/>
            <pc:sldMk cId="1569249261" sldId="348"/>
            <ac:spMk id="7" creationId="{0A08620E-652B-09B3-EC60-BBBC5E6EF858}"/>
          </ac:spMkLst>
        </pc:spChg>
        <pc:spChg chg="mod">
          <ac:chgData name="Julia MEYER-EXTERNE" userId="S::julia.meyer.ext@montreal.ca::cdc9926d-b894-43b6-9f4e-382403e373b9" providerId="AD" clId="Web-{BA08FDBE-B7B2-E5CC-CED5-09065E94E945}" dt="2024-02-14T16:42:49.300" v="556" actId="14100"/>
          <ac:spMkLst>
            <pc:docMk/>
            <pc:sldMk cId="1569249261" sldId="348"/>
            <ac:spMk id="8" creationId="{F6D7E8F5-1947-FC3B-06B0-5AA29B498AC2}"/>
          </ac:spMkLst>
        </pc:spChg>
        <pc:spChg chg="add del mod">
          <ac:chgData name="Julia MEYER-EXTERNE" userId="S::julia.meyer.ext@montreal.ca::cdc9926d-b894-43b6-9f4e-382403e373b9" providerId="AD" clId="Web-{BA08FDBE-B7B2-E5CC-CED5-09065E94E945}" dt="2024-02-14T16:42:37.019" v="553"/>
          <ac:spMkLst>
            <pc:docMk/>
            <pc:sldMk cId="1569249261" sldId="348"/>
            <ac:spMk id="10" creationId="{1345AF86-4AE4-AC2F-22FA-B1E65F2077AD}"/>
          </ac:spMkLst>
        </pc:spChg>
        <pc:spChg chg="mod">
          <ac:chgData name="Julia MEYER-EXTERNE" userId="S::julia.meyer.ext@montreal.ca::cdc9926d-b894-43b6-9f4e-382403e373b9" providerId="AD" clId="Web-{BA08FDBE-B7B2-E5CC-CED5-09065E94E945}" dt="2024-02-14T16:38:42.672" v="502"/>
          <ac:spMkLst>
            <pc:docMk/>
            <pc:sldMk cId="1569249261" sldId="348"/>
            <ac:spMk id="147" creationId="{00000000-0000-0000-0000-000000000000}"/>
          </ac:spMkLst>
        </pc:spChg>
        <pc:spChg chg="mod">
          <ac:chgData name="Julia MEYER-EXTERNE" userId="S::julia.meyer.ext@montreal.ca::cdc9926d-b894-43b6-9f4e-382403e373b9" providerId="AD" clId="Web-{BA08FDBE-B7B2-E5CC-CED5-09065E94E945}" dt="2024-02-14T16:38:42.672" v="503"/>
          <ac:spMkLst>
            <pc:docMk/>
            <pc:sldMk cId="1569249261" sldId="348"/>
            <ac:spMk id="148" creationId="{00000000-0000-0000-0000-000000000000}"/>
          </ac:spMkLst>
        </pc:spChg>
        <pc:spChg chg="mod">
          <ac:chgData name="Julia MEYER-EXTERNE" userId="S::julia.meyer.ext@montreal.ca::cdc9926d-b894-43b6-9f4e-382403e373b9" providerId="AD" clId="Web-{BA08FDBE-B7B2-E5CC-CED5-09065E94E945}" dt="2024-02-14T16:38:42.672" v="501"/>
          <ac:spMkLst>
            <pc:docMk/>
            <pc:sldMk cId="1569249261" sldId="348"/>
            <ac:spMk id="150" creationId="{00000000-0000-0000-0000-000000000000}"/>
          </ac:spMkLst>
        </pc:spChg>
        <pc:spChg chg="mod">
          <ac:chgData name="Julia MEYER-EXTERNE" userId="S::julia.meyer.ext@montreal.ca::cdc9926d-b894-43b6-9f4e-382403e373b9" providerId="AD" clId="Web-{BA08FDBE-B7B2-E5CC-CED5-09065E94E945}" dt="2024-02-14T16:38:42.672" v="506"/>
          <ac:spMkLst>
            <pc:docMk/>
            <pc:sldMk cId="1569249261" sldId="348"/>
            <ac:spMk id="153" creationId="{00000000-0000-0000-0000-000000000000}"/>
          </ac:spMkLst>
        </pc:spChg>
        <pc:spChg chg="mod">
          <ac:chgData name="Julia MEYER-EXTERNE" userId="S::julia.meyer.ext@montreal.ca::cdc9926d-b894-43b6-9f4e-382403e373b9" providerId="AD" clId="Web-{BA08FDBE-B7B2-E5CC-CED5-09065E94E945}" dt="2024-02-14T16:42:06.659" v="551" actId="20577"/>
          <ac:spMkLst>
            <pc:docMk/>
            <pc:sldMk cId="1569249261" sldId="348"/>
            <ac:spMk id="156" creationId="{00000000-0000-0000-0000-000000000000}"/>
          </ac:spMkLst>
        </pc:spChg>
        <pc:spChg chg="mod">
          <ac:chgData name="Julia MEYER-EXTERNE" userId="S::julia.meyer.ext@montreal.ca::cdc9926d-b894-43b6-9f4e-382403e373b9" providerId="AD" clId="Web-{BA08FDBE-B7B2-E5CC-CED5-09065E94E945}" dt="2024-02-14T16:41:55.971" v="549" actId="20577"/>
          <ac:spMkLst>
            <pc:docMk/>
            <pc:sldMk cId="1569249261" sldId="348"/>
            <ac:spMk id="157" creationId="{00000000-0000-0000-0000-000000000000}"/>
          </ac:spMkLst>
        </pc:spChg>
        <pc:spChg chg="mod">
          <ac:chgData name="Julia MEYER-EXTERNE" userId="S::julia.meyer.ext@montreal.ca::cdc9926d-b894-43b6-9f4e-382403e373b9" providerId="AD" clId="Web-{BA08FDBE-B7B2-E5CC-CED5-09065E94E945}" dt="2024-02-14T16:42:01.300" v="550" actId="20577"/>
          <ac:spMkLst>
            <pc:docMk/>
            <pc:sldMk cId="1569249261" sldId="348"/>
            <ac:spMk id="158" creationId="{00000000-0000-0000-0000-000000000000}"/>
          </ac:spMkLst>
        </pc:spChg>
        <pc:spChg chg="mod">
          <ac:chgData name="Julia MEYER-EXTERNE" userId="S::julia.meyer.ext@montreal.ca::cdc9926d-b894-43b6-9f4e-382403e373b9" providerId="AD" clId="Web-{BA08FDBE-B7B2-E5CC-CED5-09065E94E945}" dt="2024-02-14T16:38:42.672" v="505"/>
          <ac:spMkLst>
            <pc:docMk/>
            <pc:sldMk cId="1569249261" sldId="348"/>
            <ac:spMk id="159" creationId="{00000000-0000-0000-0000-000000000000}"/>
          </ac:spMkLst>
        </pc:spChg>
        <pc:cxnChg chg="add del mod">
          <ac:chgData name="Julia MEYER-EXTERNE" userId="S::julia.meyer.ext@montreal.ca::cdc9926d-b894-43b6-9f4e-382403e373b9" providerId="AD" clId="Web-{BA08FDBE-B7B2-E5CC-CED5-09065E94E945}" dt="2024-02-14T16:39:30.501" v="521"/>
          <ac:cxnSpMkLst>
            <pc:docMk/>
            <pc:sldMk cId="1569249261" sldId="348"/>
            <ac:cxnSpMk id="12" creationId="{BABBA6ED-3476-30E6-2CF2-75924D194E8F}"/>
          </ac:cxnSpMkLst>
        </pc:cxnChg>
        <pc:cxnChg chg="add del mod">
          <ac:chgData name="Julia MEYER-EXTERNE" userId="S::julia.meyer.ext@montreal.ca::cdc9926d-b894-43b6-9f4e-382403e373b9" providerId="AD" clId="Web-{BA08FDBE-B7B2-E5CC-CED5-09065E94E945}" dt="2024-02-14T16:40:05.423" v="529"/>
          <ac:cxnSpMkLst>
            <pc:docMk/>
            <pc:sldMk cId="1569249261" sldId="348"/>
            <ac:cxnSpMk id="14" creationId="{6CEAF802-5270-0D25-E845-D3D332B74927}"/>
          </ac:cxnSpMkLst>
        </pc:cxnChg>
        <pc:cxnChg chg="add mod">
          <ac:chgData name="Julia MEYER-EXTERNE" userId="S::julia.meyer.ext@montreal.ca::cdc9926d-b894-43b6-9f4e-382403e373b9" providerId="AD" clId="Web-{BA08FDBE-B7B2-E5CC-CED5-09065E94E945}" dt="2024-02-14T16:41:37.674" v="548" actId="14100"/>
          <ac:cxnSpMkLst>
            <pc:docMk/>
            <pc:sldMk cId="1569249261" sldId="348"/>
            <ac:cxnSpMk id="15" creationId="{C4478D9F-52D9-7E2B-2732-A771CCD321A4}"/>
          </ac:cxnSpMkLst>
        </pc:cxnChg>
        <pc:cxnChg chg="mod">
          <ac:chgData name="Julia MEYER-EXTERNE" userId="S::julia.meyer.ext@montreal.ca::cdc9926d-b894-43b6-9f4e-382403e373b9" providerId="AD" clId="Web-{BA08FDBE-B7B2-E5CC-CED5-09065E94E945}" dt="2024-02-14T16:38:58.453" v="512"/>
          <ac:cxnSpMkLst>
            <pc:docMk/>
            <pc:sldMk cId="1569249261" sldId="348"/>
            <ac:cxnSpMk id="146" creationId="{00000000-0000-0000-0000-000000000000}"/>
          </ac:cxnSpMkLst>
        </pc:cxnChg>
        <pc:cxnChg chg="mod">
          <ac:chgData name="Julia MEYER-EXTERNE" userId="S::julia.meyer.ext@montreal.ca::cdc9926d-b894-43b6-9f4e-382403e373b9" providerId="AD" clId="Web-{BA08FDBE-B7B2-E5CC-CED5-09065E94E945}" dt="2024-02-14T16:38:58.453" v="513"/>
          <ac:cxnSpMkLst>
            <pc:docMk/>
            <pc:sldMk cId="1569249261" sldId="348"/>
            <ac:cxnSpMk id="149" creationId="{00000000-0000-0000-0000-000000000000}"/>
          </ac:cxnSpMkLst>
        </pc:cxnChg>
        <pc:cxnChg chg="mod">
          <ac:chgData name="Julia MEYER-EXTERNE" userId="S::julia.meyer.ext@montreal.ca::cdc9926d-b894-43b6-9f4e-382403e373b9" providerId="AD" clId="Web-{BA08FDBE-B7B2-E5CC-CED5-09065E94E945}" dt="2024-02-14T16:38:58.469" v="514"/>
          <ac:cxnSpMkLst>
            <pc:docMk/>
            <pc:sldMk cId="1569249261" sldId="348"/>
            <ac:cxnSpMk id="151" creationId="{00000000-0000-0000-0000-000000000000}"/>
          </ac:cxnSpMkLst>
        </pc:cxnChg>
        <pc:cxnChg chg="mod">
          <ac:chgData name="Julia MEYER-EXTERNE" userId="S::julia.meyer.ext@montreal.ca::cdc9926d-b894-43b6-9f4e-382403e373b9" providerId="AD" clId="Web-{BA08FDBE-B7B2-E5CC-CED5-09065E94E945}" dt="2024-02-14T16:38:29.859" v="500"/>
          <ac:cxnSpMkLst>
            <pc:docMk/>
            <pc:sldMk cId="1569249261" sldId="348"/>
            <ac:cxnSpMk id="154" creationId="{00000000-0000-0000-0000-000000000000}"/>
          </ac:cxnSpMkLst>
        </pc:cxnChg>
        <pc:cxnChg chg="mod">
          <ac:chgData name="Julia MEYER-EXTERNE" userId="S::julia.meyer.ext@montreal.ca::cdc9926d-b894-43b6-9f4e-382403e373b9" providerId="AD" clId="Web-{BA08FDBE-B7B2-E5CC-CED5-09065E94E945}" dt="2024-02-14T16:38:42.672" v="504"/>
          <ac:cxnSpMkLst>
            <pc:docMk/>
            <pc:sldMk cId="1569249261" sldId="348"/>
            <ac:cxnSpMk id="155" creationId="{00000000-0000-0000-0000-000000000000}"/>
          </ac:cxnSpMkLst>
        </pc:cxnChg>
        <pc:cxnChg chg="mod">
          <ac:chgData name="Julia MEYER-EXTERNE" userId="S::julia.meyer.ext@montreal.ca::cdc9926d-b894-43b6-9f4e-382403e373b9" providerId="AD" clId="Web-{BA08FDBE-B7B2-E5CC-CED5-09065E94E945}" dt="2024-02-14T16:38:58.516" v="515"/>
          <ac:cxnSpMkLst>
            <pc:docMk/>
            <pc:sldMk cId="1569249261" sldId="348"/>
            <ac:cxnSpMk id="160" creationId="{00000000-0000-0000-0000-000000000000}"/>
          </ac:cxnSpMkLst>
        </pc:cxnChg>
        <pc:cxnChg chg="mod">
          <ac:chgData name="Julia MEYER-EXTERNE" userId="S::julia.meyer.ext@montreal.ca::cdc9926d-b894-43b6-9f4e-382403e373b9" providerId="AD" clId="Web-{BA08FDBE-B7B2-E5CC-CED5-09065E94E945}" dt="2024-02-14T16:38:42.765" v="507"/>
          <ac:cxnSpMkLst>
            <pc:docMk/>
            <pc:sldMk cId="1569249261" sldId="348"/>
            <ac:cxnSpMk id="161" creationId="{00000000-0000-0000-0000-000000000000}"/>
          </ac:cxnSpMkLst>
        </pc:cxnChg>
      </pc:sldChg>
      <pc:sldChg chg="del">
        <pc:chgData name="Julia MEYER-EXTERNE" userId="S::julia.meyer.ext@montreal.ca::cdc9926d-b894-43b6-9f4e-382403e373b9" providerId="AD" clId="Web-{BA08FDBE-B7B2-E5CC-CED5-09065E94E945}" dt="2024-02-14T17:00:15.534" v="873"/>
        <pc:sldMkLst>
          <pc:docMk/>
          <pc:sldMk cId="44026592" sldId="349"/>
        </pc:sldMkLst>
      </pc:sldChg>
      <pc:sldChg chg="addSp delSp modSp add del ord replId addAnim delAnim">
        <pc:chgData name="Julia MEYER-EXTERNE" userId="S::julia.meyer.ext@montreal.ca::cdc9926d-b894-43b6-9f4e-382403e373b9" providerId="AD" clId="Web-{BA08FDBE-B7B2-E5CC-CED5-09065E94E945}" dt="2024-02-14T16:09:48.241" v="59"/>
        <pc:sldMkLst>
          <pc:docMk/>
          <pc:sldMk cId="1024145831" sldId="351"/>
        </pc:sldMkLst>
        <pc:spChg chg="add del">
          <ac:chgData name="Julia MEYER-EXTERNE" userId="S::julia.meyer.ext@montreal.ca::cdc9926d-b894-43b6-9f4e-382403e373b9" providerId="AD" clId="Web-{BA08FDBE-B7B2-E5CC-CED5-09065E94E945}" dt="2024-02-14T16:05:32.753" v="33"/>
          <ac:spMkLst>
            <pc:docMk/>
            <pc:sldMk cId="1024145831" sldId="351"/>
            <ac:spMk id="2" creationId="{1E90A9D3-02BE-0FFE-3A77-DF4F524FF838}"/>
          </ac:spMkLst>
        </pc:spChg>
        <pc:spChg chg="mod">
          <ac:chgData name="Julia MEYER-EXTERNE" userId="S::julia.meyer.ext@montreal.ca::cdc9926d-b894-43b6-9f4e-382403e373b9" providerId="AD" clId="Web-{BA08FDBE-B7B2-E5CC-CED5-09065E94E945}" dt="2024-02-14T16:04:39.143" v="16" actId="20577"/>
          <ac:spMkLst>
            <pc:docMk/>
            <pc:sldMk cId="1024145831" sldId="351"/>
            <ac:spMk id="160" creationId="{00000000-0000-0000-0000-000000000000}"/>
          </ac:spMkLst>
        </pc:spChg>
        <pc:spChg chg="add del mod">
          <ac:chgData name="Julia MEYER-EXTERNE" userId="S::julia.meyer.ext@montreal.ca::cdc9926d-b894-43b6-9f4e-382403e373b9" providerId="AD" clId="Web-{BA08FDBE-B7B2-E5CC-CED5-09065E94E945}" dt="2024-02-14T16:06:02.316" v="40" actId="20577"/>
          <ac:spMkLst>
            <pc:docMk/>
            <pc:sldMk cId="1024145831" sldId="351"/>
            <ac:spMk id="163" creationId="{00000000-0000-0000-0000-000000000000}"/>
          </ac:spMkLst>
        </pc:spChg>
      </pc:sldChg>
      <pc:sldChg chg="modSp add del replId modNotes">
        <pc:chgData name="Julia MEYER-EXTERNE" userId="S::julia.meyer.ext@montreal.ca::cdc9926d-b894-43b6-9f4e-382403e373b9" providerId="AD" clId="Web-{BA08FDBE-B7B2-E5CC-CED5-09065E94E945}" dt="2024-02-14T16:34:58.075" v="487"/>
        <pc:sldMkLst>
          <pc:docMk/>
          <pc:sldMk cId="3942276371" sldId="351"/>
        </pc:sldMkLst>
        <pc:spChg chg="mod">
          <ac:chgData name="Julia MEYER-EXTERNE" userId="S::julia.meyer.ext@montreal.ca::cdc9926d-b894-43b6-9f4e-382403e373b9" providerId="AD" clId="Web-{BA08FDBE-B7B2-E5CC-CED5-09065E94E945}" dt="2024-02-14T16:17:27.013" v="156" actId="14100"/>
          <ac:spMkLst>
            <pc:docMk/>
            <pc:sldMk cId="3942276371" sldId="351"/>
            <ac:spMk id="147" creationId="{00000000-0000-0000-0000-000000000000}"/>
          </ac:spMkLst>
        </pc:spChg>
        <pc:cxnChg chg="mod">
          <ac:chgData name="Julia MEYER-EXTERNE" userId="S::julia.meyer.ext@montreal.ca::cdc9926d-b894-43b6-9f4e-382403e373b9" providerId="AD" clId="Web-{BA08FDBE-B7B2-E5CC-CED5-09065E94E945}" dt="2024-02-14T16:17:31.013" v="157" actId="1076"/>
          <ac:cxnSpMkLst>
            <pc:docMk/>
            <pc:sldMk cId="3942276371" sldId="351"/>
            <ac:cxnSpMk id="146" creationId="{00000000-0000-0000-0000-000000000000}"/>
          </ac:cxnSpMkLst>
        </pc:cxnChg>
        <pc:cxnChg chg="mod">
          <ac:chgData name="Julia MEYER-EXTERNE" userId="S::julia.meyer.ext@montreal.ca::cdc9926d-b894-43b6-9f4e-382403e373b9" providerId="AD" clId="Web-{BA08FDBE-B7B2-E5CC-CED5-09065E94E945}" dt="2024-02-14T16:17:33.607" v="158" actId="1076"/>
          <ac:cxnSpMkLst>
            <pc:docMk/>
            <pc:sldMk cId="3942276371" sldId="351"/>
            <ac:cxnSpMk id="149" creationId="{00000000-0000-0000-0000-000000000000}"/>
          </ac:cxnSpMkLst>
        </pc:cxnChg>
      </pc:sldChg>
      <pc:sldChg chg="addSp delSp modSp add ord modNotes">
        <pc:chgData name="Julia MEYER-EXTERNE" userId="S::julia.meyer.ext@montreal.ca::cdc9926d-b894-43b6-9f4e-382403e373b9" providerId="AD" clId="Web-{BA08FDBE-B7B2-E5CC-CED5-09065E94E945}" dt="2024-02-14T16:37:01.545" v="493"/>
        <pc:sldMkLst>
          <pc:docMk/>
          <pc:sldMk cId="109194942" sldId="352"/>
        </pc:sldMkLst>
        <pc:spChg chg="mod">
          <ac:chgData name="Julia MEYER-EXTERNE" userId="S::julia.meyer.ext@montreal.ca::cdc9926d-b894-43b6-9f4e-382403e373b9" providerId="AD" clId="Web-{BA08FDBE-B7B2-E5CC-CED5-09065E94E945}" dt="2024-02-14T16:33:57.230" v="481" actId="20577"/>
          <ac:spMkLst>
            <pc:docMk/>
            <pc:sldMk cId="109194942" sldId="352"/>
            <ac:spMk id="269" creationId="{00000000-0000-0000-0000-000000000000}"/>
          </ac:spMkLst>
        </pc:spChg>
        <pc:spChg chg="mod">
          <ac:chgData name="Julia MEYER-EXTERNE" userId="S::julia.meyer.ext@montreal.ca::cdc9926d-b894-43b6-9f4e-382403e373b9" providerId="AD" clId="Web-{BA08FDBE-B7B2-E5CC-CED5-09065E94E945}" dt="2024-02-14T16:37:01.545" v="493"/>
          <ac:spMkLst>
            <pc:docMk/>
            <pc:sldMk cId="109194942" sldId="352"/>
            <ac:spMk id="271" creationId="{00000000-0000-0000-0000-000000000000}"/>
          </ac:spMkLst>
        </pc:spChg>
        <pc:spChg chg="mod">
          <ac:chgData name="Julia MEYER-EXTERNE" userId="S::julia.meyer.ext@montreal.ca::cdc9926d-b894-43b6-9f4e-382403e373b9" providerId="AD" clId="Web-{BA08FDBE-B7B2-E5CC-CED5-09065E94E945}" dt="2024-02-14T16:22:55.471" v="307" actId="20577"/>
          <ac:spMkLst>
            <pc:docMk/>
            <pc:sldMk cId="109194942" sldId="352"/>
            <ac:spMk id="275" creationId="{00000000-0000-0000-0000-000000000000}"/>
          </ac:spMkLst>
        </pc:spChg>
        <pc:spChg chg="mod">
          <ac:chgData name="Julia MEYER-EXTERNE" userId="S::julia.meyer.ext@montreal.ca::cdc9926d-b894-43b6-9f4e-382403e373b9" providerId="AD" clId="Web-{BA08FDBE-B7B2-E5CC-CED5-09065E94E945}" dt="2024-02-14T16:29:01.492" v="439" actId="20577"/>
          <ac:spMkLst>
            <pc:docMk/>
            <pc:sldMk cId="109194942" sldId="352"/>
            <ac:spMk id="279" creationId="{00000000-0000-0000-0000-000000000000}"/>
          </ac:spMkLst>
        </pc:spChg>
        <pc:spChg chg="mod">
          <ac:chgData name="Julia MEYER-EXTERNE" userId="S::julia.meyer.ext@montreal.ca::cdc9926d-b894-43b6-9f4e-382403e373b9" providerId="AD" clId="Web-{BA08FDBE-B7B2-E5CC-CED5-09065E94E945}" dt="2024-02-14T16:25:53.661" v="325" actId="1076"/>
          <ac:spMkLst>
            <pc:docMk/>
            <pc:sldMk cId="109194942" sldId="352"/>
            <ac:spMk id="280" creationId="{00000000-0000-0000-0000-000000000000}"/>
          </ac:spMkLst>
        </pc:spChg>
        <pc:spChg chg="mod">
          <ac:chgData name="Julia MEYER-EXTERNE" userId="S::julia.meyer.ext@montreal.ca::cdc9926d-b894-43b6-9f4e-382403e373b9" providerId="AD" clId="Web-{BA08FDBE-B7B2-E5CC-CED5-09065E94E945}" dt="2024-02-14T16:29:58.946" v="473" actId="20577"/>
          <ac:spMkLst>
            <pc:docMk/>
            <pc:sldMk cId="109194942" sldId="352"/>
            <ac:spMk id="283" creationId="{00000000-0000-0000-0000-000000000000}"/>
          </ac:spMkLst>
        </pc:spChg>
        <pc:spChg chg="mod">
          <ac:chgData name="Julia MEYER-EXTERNE" userId="S::julia.meyer.ext@montreal.ca::cdc9926d-b894-43b6-9f4e-382403e373b9" providerId="AD" clId="Web-{BA08FDBE-B7B2-E5CC-CED5-09065E94E945}" dt="2024-02-14T16:26:18.317" v="332" actId="1076"/>
          <ac:spMkLst>
            <pc:docMk/>
            <pc:sldMk cId="109194942" sldId="352"/>
            <ac:spMk id="284" creationId="{00000000-0000-0000-0000-000000000000}"/>
          </ac:spMkLst>
        </pc:spChg>
        <pc:grpChg chg="add del mod">
          <ac:chgData name="Julia MEYER-EXTERNE" userId="S::julia.meyer.ext@montreal.ca::cdc9926d-b894-43b6-9f4e-382403e373b9" providerId="AD" clId="Web-{BA08FDBE-B7B2-E5CC-CED5-09065E94E945}" dt="2024-02-14T16:20:19.906" v="263" actId="14100"/>
          <ac:grpSpMkLst>
            <pc:docMk/>
            <pc:sldMk cId="109194942" sldId="352"/>
            <ac:grpSpMk id="270" creationId="{00000000-0000-0000-0000-000000000000}"/>
          </ac:grpSpMkLst>
        </pc:grpChg>
        <pc:grpChg chg="mod">
          <ac:chgData name="Julia MEYER-EXTERNE" userId="S::julia.meyer.ext@montreal.ca::cdc9926d-b894-43b6-9f4e-382403e373b9" providerId="AD" clId="Web-{BA08FDBE-B7B2-E5CC-CED5-09065E94E945}" dt="2024-02-14T16:20:24.156" v="264" actId="14100"/>
          <ac:grpSpMkLst>
            <pc:docMk/>
            <pc:sldMk cId="109194942" sldId="352"/>
            <ac:grpSpMk id="274" creationId="{00000000-0000-0000-0000-000000000000}"/>
          </ac:grpSpMkLst>
        </pc:grpChg>
        <pc:grpChg chg="mod">
          <ac:chgData name="Julia MEYER-EXTERNE" userId="S::julia.meyer.ext@montreal.ca::cdc9926d-b894-43b6-9f4e-382403e373b9" providerId="AD" clId="Web-{BA08FDBE-B7B2-E5CC-CED5-09065E94E945}" dt="2024-02-14T16:20:27.906" v="265" actId="14100"/>
          <ac:grpSpMkLst>
            <pc:docMk/>
            <pc:sldMk cId="109194942" sldId="352"/>
            <ac:grpSpMk id="278" creationId="{00000000-0000-0000-0000-000000000000}"/>
          </ac:grpSpMkLst>
        </pc:grpChg>
        <pc:picChg chg="add mod">
          <ac:chgData name="Julia MEYER-EXTERNE" userId="S::julia.meyer.ext@montreal.ca::cdc9926d-b894-43b6-9f4e-382403e373b9" providerId="AD" clId="Web-{BA08FDBE-B7B2-E5CC-CED5-09065E94E945}" dt="2024-02-14T16:30:05.305" v="476" actId="1076"/>
          <ac:picMkLst>
            <pc:docMk/>
            <pc:sldMk cId="109194942" sldId="352"/>
            <ac:picMk id="4" creationId="{D4504904-972B-ECF1-EF78-8CF84AD4F0D8}"/>
          </ac:picMkLst>
        </pc:picChg>
        <pc:picChg chg="add mod">
          <ac:chgData name="Julia MEYER-EXTERNE" userId="S::julia.meyer.ext@montreal.ca::cdc9926d-b894-43b6-9f4e-382403e373b9" providerId="AD" clId="Web-{BA08FDBE-B7B2-E5CC-CED5-09065E94E945}" dt="2024-02-14T16:30:10.524" v="478" actId="1076"/>
          <ac:picMkLst>
            <pc:docMk/>
            <pc:sldMk cId="109194942" sldId="352"/>
            <ac:picMk id="6" creationId="{24053508-0DAA-CEBF-B754-C123F70CE6FB}"/>
          </ac:picMkLst>
        </pc:picChg>
        <pc:picChg chg="add mod">
          <ac:chgData name="Julia MEYER-EXTERNE" userId="S::julia.meyer.ext@montreal.ca::cdc9926d-b894-43b6-9f4e-382403e373b9" providerId="AD" clId="Web-{BA08FDBE-B7B2-E5CC-CED5-09065E94E945}" dt="2024-02-14T16:30:02.618" v="474" actId="1076"/>
          <ac:picMkLst>
            <pc:docMk/>
            <pc:sldMk cId="109194942" sldId="352"/>
            <ac:picMk id="8" creationId="{18A5161F-7494-9126-5BB0-5F5F8C494B5F}"/>
          </ac:picMkLst>
        </pc:picChg>
        <pc:picChg chg="add mod">
          <ac:chgData name="Julia MEYER-EXTERNE" userId="S::julia.meyer.ext@montreal.ca::cdc9926d-b894-43b6-9f4e-382403e373b9" providerId="AD" clId="Web-{BA08FDBE-B7B2-E5CC-CED5-09065E94E945}" dt="2024-02-14T16:30:03.961" v="475" actId="1076"/>
          <ac:picMkLst>
            <pc:docMk/>
            <pc:sldMk cId="109194942" sldId="352"/>
            <ac:picMk id="10" creationId="{A4C70016-DD4C-001C-702C-DCC392A88BB2}"/>
          </ac:picMkLst>
        </pc:picChg>
        <pc:picChg chg="del mod">
          <ac:chgData name="Julia MEYER-EXTERNE" userId="S::julia.meyer.ext@montreal.ca::cdc9926d-b894-43b6-9f4e-382403e373b9" providerId="AD" clId="Web-{BA08FDBE-B7B2-E5CC-CED5-09065E94E945}" dt="2024-02-14T16:18:44.920" v="203"/>
          <ac:picMkLst>
            <pc:docMk/>
            <pc:sldMk cId="109194942" sldId="352"/>
            <ac:picMk id="273" creationId="{00000000-0000-0000-0000-000000000000}"/>
          </ac:picMkLst>
        </pc:picChg>
        <pc:picChg chg="del mod">
          <ac:chgData name="Julia MEYER-EXTERNE" userId="S::julia.meyer.ext@montreal.ca::cdc9926d-b894-43b6-9f4e-382403e373b9" providerId="AD" clId="Web-{BA08FDBE-B7B2-E5CC-CED5-09065E94E945}" dt="2024-02-14T16:19:27.202" v="241"/>
          <ac:picMkLst>
            <pc:docMk/>
            <pc:sldMk cId="109194942" sldId="352"/>
            <ac:picMk id="277" creationId="{00000000-0000-0000-0000-000000000000}"/>
          </ac:picMkLst>
        </pc:picChg>
        <pc:picChg chg="del mod">
          <ac:chgData name="Julia MEYER-EXTERNE" userId="S::julia.meyer.ext@montreal.ca::cdc9926d-b894-43b6-9f4e-382403e373b9" providerId="AD" clId="Web-{BA08FDBE-B7B2-E5CC-CED5-09065E94E945}" dt="2024-02-14T16:20:10.859" v="260"/>
          <ac:picMkLst>
            <pc:docMk/>
            <pc:sldMk cId="109194942" sldId="352"/>
            <ac:picMk id="281" creationId="{00000000-0000-0000-0000-000000000000}"/>
          </ac:picMkLst>
        </pc:picChg>
        <pc:picChg chg="del mod">
          <ac:chgData name="Julia MEYER-EXTERNE" userId="S::julia.meyer.ext@montreal.ca::cdc9926d-b894-43b6-9f4e-382403e373b9" providerId="AD" clId="Web-{BA08FDBE-B7B2-E5CC-CED5-09065E94E945}" dt="2024-02-14T16:20:13.094" v="262"/>
          <ac:picMkLst>
            <pc:docMk/>
            <pc:sldMk cId="109194942" sldId="352"/>
            <ac:picMk id="285" creationId="{00000000-0000-0000-0000-000000000000}"/>
          </ac:picMkLst>
        </pc:picChg>
      </pc:sldChg>
      <pc:sldChg chg="addSp modSp add modNotes">
        <pc:chgData name="Julia MEYER-EXTERNE" userId="S::julia.meyer.ext@montreal.ca::cdc9926d-b894-43b6-9f4e-382403e373b9" providerId="AD" clId="Web-{BA08FDBE-B7B2-E5CC-CED5-09065E94E945}" dt="2024-02-14T16:48:30.164" v="687" actId="1076"/>
        <pc:sldMkLst>
          <pc:docMk/>
          <pc:sldMk cId="3799217038" sldId="353"/>
        </pc:sldMkLst>
        <pc:spChg chg="mod">
          <ac:chgData name="Julia MEYER-EXTERNE" userId="S::julia.meyer.ext@montreal.ca::cdc9926d-b894-43b6-9f4e-382403e373b9" providerId="AD" clId="Web-{BA08FDBE-B7B2-E5CC-CED5-09065E94E945}" dt="2024-02-14T16:43:57.739" v="566" actId="20577"/>
          <ac:spMkLst>
            <pc:docMk/>
            <pc:sldMk cId="3799217038" sldId="353"/>
            <ac:spMk id="7" creationId="{EC8792B5-B86F-3A52-3AA4-0036BC78C2DA}"/>
          </ac:spMkLst>
        </pc:spChg>
        <pc:spChg chg="mod">
          <ac:chgData name="Julia MEYER-EXTERNE" userId="S::julia.meyer.ext@montreal.ca::cdc9926d-b894-43b6-9f4e-382403e373b9" providerId="AD" clId="Web-{BA08FDBE-B7B2-E5CC-CED5-09065E94E945}" dt="2024-02-14T16:46:07.162" v="620" actId="20577"/>
          <ac:spMkLst>
            <pc:docMk/>
            <pc:sldMk cId="3799217038" sldId="353"/>
            <ac:spMk id="124" creationId="{00000000-0000-0000-0000-000000000000}"/>
          </ac:spMkLst>
        </pc:spChg>
        <pc:spChg chg="mod">
          <ac:chgData name="Julia MEYER-EXTERNE" userId="S::julia.meyer.ext@montreal.ca::cdc9926d-b894-43b6-9f4e-382403e373b9" providerId="AD" clId="Web-{BA08FDBE-B7B2-E5CC-CED5-09065E94E945}" dt="2024-02-14T16:47:58.195" v="682" actId="20577"/>
          <ac:spMkLst>
            <pc:docMk/>
            <pc:sldMk cId="3799217038" sldId="353"/>
            <ac:spMk id="125" creationId="{00000000-0000-0000-0000-000000000000}"/>
          </ac:spMkLst>
        </pc:spChg>
        <pc:spChg chg="mod">
          <ac:chgData name="Julia MEYER-EXTERNE" userId="S::julia.meyer.ext@montreal.ca::cdc9926d-b894-43b6-9f4e-382403e373b9" providerId="AD" clId="Web-{BA08FDBE-B7B2-E5CC-CED5-09065E94E945}" dt="2024-02-14T16:47:32.960" v="664" actId="20577"/>
          <ac:spMkLst>
            <pc:docMk/>
            <pc:sldMk cId="3799217038" sldId="353"/>
            <ac:spMk id="126" creationId="{00000000-0000-0000-0000-000000000000}"/>
          </ac:spMkLst>
        </pc:spChg>
        <pc:grpChg chg="add mod">
          <ac:chgData name="Julia MEYER-EXTERNE" userId="S::julia.meyer.ext@montreal.ca::cdc9926d-b894-43b6-9f4e-382403e373b9" providerId="AD" clId="Web-{BA08FDBE-B7B2-E5CC-CED5-09065E94E945}" dt="2024-02-14T16:48:30.164" v="687" actId="1076"/>
          <ac:grpSpMkLst>
            <pc:docMk/>
            <pc:sldMk cId="3799217038" sldId="353"/>
            <ac:grpSpMk id="2" creationId="{2B9212E0-80B5-70CF-856A-17D7711FC25F}"/>
          </ac:grpSpMkLst>
        </pc:grpChg>
        <pc:grpChg chg="mod">
          <ac:chgData name="Julia MEYER-EXTERNE" userId="S::julia.meyer.ext@montreal.ca::cdc9926d-b894-43b6-9f4e-382403e373b9" providerId="AD" clId="Web-{BA08FDBE-B7B2-E5CC-CED5-09065E94E945}" dt="2024-02-14T16:48:08.555" v="683" actId="1076"/>
          <ac:grpSpMkLst>
            <pc:docMk/>
            <pc:sldMk cId="3799217038" sldId="353"/>
            <ac:grpSpMk id="3" creationId="{DD221553-CF50-555B-C0CD-6B046BF7F259}"/>
          </ac:grpSpMkLst>
        </pc:grpChg>
        <pc:picChg chg="mod">
          <ac:chgData name="Julia MEYER-EXTERNE" userId="S::julia.meyer.ext@montreal.ca::cdc9926d-b894-43b6-9f4e-382403e373b9" providerId="AD" clId="Web-{BA08FDBE-B7B2-E5CC-CED5-09065E94E945}" dt="2024-02-14T16:48:15.133" v="684" actId="1076"/>
          <ac:picMkLst>
            <pc:docMk/>
            <pc:sldMk cId="3799217038" sldId="353"/>
            <ac:picMk id="5" creationId="{A6206550-F301-200C-62D3-3A61C5511E14}"/>
          </ac:picMkLst>
        </pc:picChg>
        <pc:picChg chg="mod">
          <ac:chgData name="Julia MEYER-EXTERNE" userId="S::julia.meyer.ext@montreal.ca::cdc9926d-b894-43b6-9f4e-382403e373b9" providerId="AD" clId="Web-{BA08FDBE-B7B2-E5CC-CED5-09065E94E945}" dt="2024-02-14T16:48:15.164" v="685" actId="1076"/>
          <ac:picMkLst>
            <pc:docMk/>
            <pc:sldMk cId="3799217038" sldId="353"/>
            <ac:picMk id="6" creationId="{6E33F970-061E-711D-6ACD-2FFBF47F6F6D}"/>
          </ac:picMkLst>
        </pc:picChg>
        <pc:cxnChg chg="mod">
          <ac:chgData name="Julia MEYER-EXTERNE" userId="S::julia.meyer.ext@montreal.ca::cdc9926d-b894-43b6-9f4e-382403e373b9" providerId="AD" clId="Web-{BA08FDBE-B7B2-E5CC-CED5-09065E94E945}" dt="2024-02-14T16:44:16.723" v="567"/>
          <ac:cxnSpMkLst>
            <pc:docMk/>
            <pc:sldMk cId="3799217038" sldId="353"/>
            <ac:cxnSpMk id="119" creationId="{00000000-0000-0000-0000-000000000000}"/>
          </ac:cxnSpMkLst>
        </pc:cxnChg>
        <pc:cxnChg chg="mod">
          <ac:chgData name="Julia MEYER-EXTERNE" userId="S::julia.meyer.ext@montreal.ca::cdc9926d-b894-43b6-9f4e-382403e373b9" providerId="AD" clId="Web-{BA08FDBE-B7B2-E5CC-CED5-09065E94E945}" dt="2024-02-14T16:44:16.723" v="568"/>
          <ac:cxnSpMkLst>
            <pc:docMk/>
            <pc:sldMk cId="3799217038" sldId="353"/>
            <ac:cxnSpMk id="122" creationId="{00000000-0000-0000-0000-000000000000}"/>
          </ac:cxnSpMkLst>
        </pc:cxnChg>
      </pc:sldChg>
      <pc:sldChg chg="add del replId">
        <pc:chgData name="Julia MEYER-EXTERNE" userId="S::julia.meyer.ext@montreal.ca::cdc9926d-b894-43b6-9f4e-382403e373b9" providerId="AD" clId="Web-{BA08FDBE-B7B2-E5CC-CED5-09065E94E945}" dt="2024-02-14T16:53:14.606" v="799"/>
        <pc:sldMkLst>
          <pc:docMk/>
          <pc:sldMk cId="500354575" sldId="354"/>
        </pc:sldMkLst>
      </pc:sldChg>
      <pc:sldChg chg="modSp add ord replId">
        <pc:chgData name="Julia MEYER-EXTERNE" userId="S::julia.meyer.ext@montreal.ca::cdc9926d-b894-43b6-9f4e-382403e373b9" providerId="AD" clId="Web-{BA08FDBE-B7B2-E5CC-CED5-09065E94E945}" dt="2024-02-14T17:00:06.862" v="872" actId="1076"/>
        <pc:sldMkLst>
          <pc:docMk/>
          <pc:sldMk cId="2921343144" sldId="354"/>
        </pc:sldMkLst>
        <pc:spChg chg="mod">
          <ac:chgData name="Julia MEYER-EXTERNE" userId="S::julia.meyer.ext@montreal.ca::cdc9926d-b894-43b6-9f4e-382403e373b9" providerId="AD" clId="Web-{BA08FDBE-B7B2-E5CC-CED5-09065E94E945}" dt="2024-02-14T17:00:06.862" v="872" actId="1076"/>
          <ac:spMkLst>
            <pc:docMk/>
            <pc:sldMk cId="2921343144" sldId="354"/>
            <ac:spMk id="8" creationId="{F6D7E8F5-1947-FC3B-06B0-5AA29B498AC2}"/>
          </ac:spMkLst>
        </pc:spChg>
      </pc:sldChg>
    </pc:docChg>
  </pc:docChgLst>
  <pc:docChgLst>
    <pc:chgData name="Charles-Etienne FERLAND-EXTERNE" userId="S::charles-etienne.ferland.ext@montreal.ca::a461e9b5-f557-4a4c-81e3-75655c801a34" providerId="AD" clId="Web-{401DE0DC-A869-B330-B18D-AB85DF0BD8F8}"/>
    <pc:docChg chg="addSld delSld modSld sldOrd">
      <pc:chgData name="Charles-Etienne FERLAND-EXTERNE" userId="S::charles-etienne.ferland.ext@montreal.ca::a461e9b5-f557-4a4c-81e3-75655c801a34" providerId="AD" clId="Web-{401DE0DC-A869-B330-B18D-AB85DF0BD8F8}" dt="2024-03-22T20:08:51.823" v="1928" actId="20577"/>
      <pc:docMkLst>
        <pc:docMk/>
      </pc:docMkLst>
      <pc:sldChg chg="modSp">
        <pc:chgData name="Charles-Etienne FERLAND-EXTERNE" userId="S::charles-etienne.ferland.ext@montreal.ca::a461e9b5-f557-4a4c-81e3-75655c801a34" providerId="AD" clId="Web-{401DE0DC-A869-B330-B18D-AB85DF0BD8F8}" dt="2024-03-22T19:57:16.673" v="1272" actId="20577"/>
        <pc:sldMkLst>
          <pc:docMk/>
          <pc:sldMk cId="0" sldId="260"/>
        </pc:sldMkLst>
        <pc:spChg chg="mod">
          <ac:chgData name="Charles-Etienne FERLAND-EXTERNE" userId="S::charles-etienne.ferland.ext@montreal.ca::a461e9b5-f557-4a4c-81e3-75655c801a34" providerId="AD" clId="Web-{401DE0DC-A869-B330-B18D-AB85DF0BD8F8}" dt="2024-03-22T19:57:16.673" v="1272" actId="20577"/>
          <ac:spMkLst>
            <pc:docMk/>
            <pc:sldMk cId="0" sldId="260"/>
            <ac:spMk id="113" creationId="{00000000-0000-0000-0000-000000000000}"/>
          </ac:spMkLst>
        </pc:spChg>
      </pc:sldChg>
      <pc:sldChg chg="modSp">
        <pc:chgData name="Charles-Etienne FERLAND-EXTERNE" userId="S::charles-etienne.ferland.ext@montreal.ca::a461e9b5-f557-4a4c-81e3-75655c801a34" providerId="AD" clId="Web-{401DE0DC-A869-B330-B18D-AB85DF0BD8F8}" dt="2024-03-22T19:57:50.142" v="1278" actId="20577"/>
        <pc:sldMkLst>
          <pc:docMk/>
          <pc:sldMk cId="0" sldId="264"/>
        </pc:sldMkLst>
        <pc:spChg chg="mod">
          <ac:chgData name="Charles-Etienne FERLAND-EXTERNE" userId="S::charles-etienne.ferland.ext@montreal.ca::a461e9b5-f557-4a4c-81e3-75655c801a34" providerId="AD" clId="Web-{401DE0DC-A869-B330-B18D-AB85DF0BD8F8}" dt="2024-03-22T19:57:50.142" v="1278" actId="20577"/>
          <ac:spMkLst>
            <pc:docMk/>
            <pc:sldMk cId="0" sldId="264"/>
            <ac:spMk id="4" creationId="{6D0D7549-8C83-17C1-6287-01FE5C71FE18}"/>
          </ac:spMkLst>
        </pc:spChg>
        <pc:graphicFrameChg chg="mod modGraphic">
          <ac:chgData name="Charles-Etienne FERLAND-EXTERNE" userId="S::charles-etienne.ferland.ext@montreal.ca::a461e9b5-f557-4a4c-81e3-75655c801a34" providerId="AD" clId="Web-{401DE0DC-A869-B330-B18D-AB85DF0BD8F8}" dt="2024-03-22T15:08:07.535" v="136"/>
          <ac:graphicFrameMkLst>
            <pc:docMk/>
            <pc:sldMk cId="0" sldId="264"/>
            <ac:graphicFrameMk id="192" creationId="{00000000-0000-0000-0000-000000000000}"/>
          </ac:graphicFrameMkLst>
        </pc:graphicFrameChg>
      </pc:sldChg>
      <pc:sldChg chg="modSp">
        <pc:chgData name="Charles-Etienne FERLAND-EXTERNE" userId="S::charles-etienne.ferland.ext@montreal.ca::a461e9b5-f557-4a4c-81e3-75655c801a34" providerId="AD" clId="Web-{401DE0DC-A869-B330-B18D-AB85DF0BD8F8}" dt="2024-03-22T15:40:44.548" v="724" actId="20577"/>
        <pc:sldMkLst>
          <pc:docMk/>
          <pc:sldMk cId="0" sldId="266"/>
        </pc:sldMkLst>
        <pc:spChg chg="mod">
          <ac:chgData name="Charles-Etienne FERLAND-EXTERNE" userId="S::charles-etienne.ferland.ext@montreal.ca::a461e9b5-f557-4a4c-81e3-75655c801a34" providerId="AD" clId="Web-{401DE0DC-A869-B330-B18D-AB85DF0BD8F8}" dt="2024-03-22T15:09:52.255" v="147" actId="20577"/>
          <ac:spMkLst>
            <pc:docMk/>
            <pc:sldMk cId="0" sldId="266"/>
            <ac:spMk id="5" creationId="{EB77E513-13D9-C269-D537-4FB625FDFEC0}"/>
          </ac:spMkLst>
        </pc:spChg>
        <pc:spChg chg="mod">
          <ac:chgData name="Charles-Etienne FERLAND-EXTERNE" userId="S::charles-etienne.ferland.ext@montreal.ca::a461e9b5-f557-4a4c-81e3-75655c801a34" providerId="AD" clId="Web-{401DE0DC-A869-B330-B18D-AB85DF0BD8F8}" dt="2024-03-22T15:40:44.548" v="724" actId="20577"/>
          <ac:spMkLst>
            <pc:docMk/>
            <pc:sldMk cId="0" sldId="266"/>
            <ac:spMk id="7" creationId="{2EEC3B5C-EB7F-3433-A381-149B47C7E809}"/>
          </ac:spMkLst>
        </pc:spChg>
        <pc:spChg chg="mod">
          <ac:chgData name="Charles-Etienne FERLAND-EXTERNE" userId="S::charles-etienne.ferland.ext@montreal.ca::a461e9b5-f557-4a4c-81e3-75655c801a34" providerId="AD" clId="Web-{401DE0DC-A869-B330-B18D-AB85DF0BD8F8}" dt="2024-03-22T15:13:29.743" v="186" actId="1076"/>
          <ac:spMkLst>
            <pc:docMk/>
            <pc:sldMk cId="0" sldId="266"/>
            <ac:spMk id="9" creationId="{C4DDEBC6-EE9B-693A-8C51-3CF988167148}"/>
          </ac:spMkLst>
        </pc:spChg>
        <pc:spChg chg="mod">
          <ac:chgData name="Charles-Etienne FERLAND-EXTERNE" userId="S::charles-etienne.ferland.ext@montreal.ca::a461e9b5-f557-4a4c-81e3-75655c801a34" providerId="AD" clId="Web-{401DE0DC-A869-B330-B18D-AB85DF0BD8F8}" dt="2024-03-22T15:13:31.415" v="187" actId="1076"/>
          <ac:spMkLst>
            <pc:docMk/>
            <pc:sldMk cId="0" sldId="266"/>
            <ac:spMk id="10" creationId="{1B5FFA5F-810C-9F0B-5858-867FB303DDE5}"/>
          </ac:spMkLst>
        </pc:spChg>
        <pc:spChg chg="mod">
          <ac:chgData name="Charles-Etienne FERLAND-EXTERNE" userId="S::charles-etienne.ferland.ext@montreal.ca::a461e9b5-f557-4a4c-81e3-75655c801a34" providerId="AD" clId="Web-{401DE0DC-A869-B330-B18D-AB85DF0BD8F8}" dt="2024-03-22T15:13:33.415" v="188" actId="1076"/>
          <ac:spMkLst>
            <pc:docMk/>
            <pc:sldMk cId="0" sldId="266"/>
            <ac:spMk id="11" creationId="{AD06C1A1-0C56-1D62-5339-1A3C4160B609}"/>
          </ac:spMkLst>
        </pc:spChg>
        <pc:spChg chg="mod">
          <ac:chgData name="Charles-Etienne FERLAND-EXTERNE" userId="S::charles-etienne.ferland.ext@montreal.ca::a461e9b5-f557-4a4c-81e3-75655c801a34" providerId="AD" clId="Web-{401DE0DC-A869-B330-B18D-AB85DF0BD8F8}" dt="2024-03-22T15:13:35.977" v="190" actId="1076"/>
          <ac:spMkLst>
            <pc:docMk/>
            <pc:sldMk cId="0" sldId="266"/>
            <ac:spMk id="12" creationId="{C0D52FDE-84DD-EC19-D455-65A058539F90}"/>
          </ac:spMkLst>
        </pc:spChg>
        <pc:picChg chg="mod">
          <ac:chgData name="Charles-Etienne FERLAND-EXTERNE" userId="S::charles-etienne.ferland.ext@montreal.ca::a461e9b5-f557-4a4c-81e3-75655c801a34" providerId="AD" clId="Web-{401DE0DC-A869-B330-B18D-AB85DF0BD8F8}" dt="2024-03-22T15:13:28.071" v="185" actId="1076"/>
          <ac:picMkLst>
            <pc:docMk/>
            <pc:sldMk cId="0" sldId="266"/>
            <ac:picMk id="4" creationId="{8E9DB7CF-C50E-2FB6-F92F-2EE946C5A9D9}"/>
          </ac:picMkLst>
        </pc:picChg>
        <pc:picChg chg="mod">
          <ac:chgData name="Charles-Etienne FERLAND-EXTERNE" userId="S::charles-etienne.ferland.ext@montreal.ca::a461e9b5-f557-4a4c-81e3-75655c801a34" providerId="AD" clId="Web-{401DE0DC-A869-B330-B18D-AB85DF0BD8F8}" dt="2024-03-22T15:13:35.962" v="189" actId="1076"/>
          <ac:picMkLst>
            <pc:docMk/>
            <pc:sldMk cId="0" sldId="266"/>
            <ac:picMk id="6" creationId="{5658197A-2340-ED98-43FC-ABF215E43254}"/>
          </ac:picMkLst>
        </pc:picChg>
      </pc:sldChg>
      <pc:sldChg chg="modSp">
        <pc:chgData name="Charles-Etienne FERLAND-EXTERNE" userId="S::charles-etienne.ferland.ext@montreal.ca::a461e9b5-f557-4a4c-81e3-75655c801a34" providerId="AD" clId="Web-{401DE0DC-A869-B330-B18D-AB85DF0BD8F8}" dt="2024-03-22T15:23:04.157" v="454"/>
        <pc:sldMkLst>
          <pc:docMk/>
          <pc:sldMk cId="0" sldId="267"/>
        </pc:sldMkLst>
        <pc:spChg chg="mod">
          <ac:chgData name="Charles-Etienne FERLAND-EXTERNE" userId="S::charles-etienne.ferland.ext@montreal.ca::a461e9b5-f557-4a4c-81e3-75655c801a34" providerId="AD" clId="Web-{401DE0DC-A869-B330-B18D-AB85DF0BD8F8}" dt="2024-03-22T15:23:04.157" v="454"/>
          <ac:spMkLst>
            <pc:docMk/>
            <pc:sldMk cId="0" sldId="267"/>
            <ac:spMk id="9" creationId="{01AA2F07-5948-32DC-DFD8-F7D634906C53}"/>
          </ac:spMkLst>
        </pc:spChg>
      </pc:sldChg>
      <pc:sldChg chg="del">
        <pc:chgData name="Charles-Etienne FERLAND-EXTERNE" userId="S::charles-etienne.ferland.ext@montreal.ca::a461e9b5-f557-4a4c-81e3-75655c801a34" providerId="AD" clId="Web-{401DE0DC-A869-B330-B18D-AB85DF0BD8F8}" dt="2024-03-22T15:43:00.378" v="734"/>
        <pc:sldMkLst>
          <pc:docMk/>
          <pc:sldMk cId="0" sldId="269"/>
        </pc:sldMkLst>
      </pc:sldChg>
      <pc:sldChg chg="del">
        <pc:chgData name="Charles-Etienne FERLAND-EXTERNE" userId="S::charles-etienne.ferland.ext@montreal.ca::a461e9b5-f557-4a4c-81e3-75655c801a34" providerId="AD" clId="Web-{401DE0DC-A869-B330-B18D-AB85DF0BD8F8}" dt="2024-03-22T15:32:21.619" v="543"/>
        <pc:sldMkLst>
          <pc:docMk/>
          <pc:sldMk cId="0" sldId="270"/>
        </pc:sldMkLst>
      </pc:sldChg>
      <pc:sldChg chg="del">
        <pc:chgData name="Charles-Etienne FERLAND-EXTERNE" userId="S::charles-etienne.ferland.ext@montreal.ca::a461e9b5-f557-4a4c-81e3-75655c801a34" providerId="AD" clId="Web-{401DE0DC-A869-B330-B18D-AB85DF0BD8F8}" dt="2024-03-22T15:32:21.619" v="542"/>
        <pc:sldMkLst>
          <pc:docMk/>
          <pc:sldMk cId="0" sldId="271"/>
        </pc:sldMkLst>
      </pc:sldChg>
      <pc:sldChg chg="del">
        <pc:chgData name="Charles-Etienne FERLAND-EXTERNE" userId="S::charles-etienne.ferland.ext@montreal.ca::a461e9b5-f557-4a4c-81e3-75655c801a34" providerId="AD" clId="Web-{401DE0DC-A869-B330-B18D-AB85DF0BD8F8}" dt="2024-03-22T15:32:21.619" v="541"/>
        <pc:sldMkLst>
          <pc:docMk/>
          <pc:sldMk cId="0" sldId="272"/>
        </pc:sldMkLst>
      </pc:sldChg>
      <pc:sldChg chg="addSp delSp modSp modNotes">
        <pc:chgData name="Charles-Etienne FERLAND-EXTERNE" userId="S::charles-etienne.ferland.ext@montreal.ca::a461e9b5-f557-4a4c-81e3-75655c801a34" providerId="AD" clId="Web-{401DE0DC-A869-B330-B18D-AB85DF0BD8F8}" dt="2024-03-22T18:23:19.650" v="809" actId="14100"/>
        <pc:sldMkLst>
          <pc:docMk/>
          <pc:sldMk cId="0" sldId="273"/>
        </pc:sldMkLst>
        <pc:spChg chg="del mod">
          <ac:chgData name="Charles-Etienne FERLAND-EXTERNE" userId="S::charles-etienne.ferland.ext@montreal.ca::a461e9b5-f557-4a4c-81e3-75655c801a34" providerId="AD" clId="Web-{401DE0DC-A869-B330-B18D-AB85DF0BD8F8}" dt="2024-03-22T18:22:13.132" v="793"/>
          <ac:spMkLst>
            <pc:docMk/>
            <pc:sldMk cId="0" sldId="273"/>
            <ac:spMk id="3" creationId="{75505839-E424-07A7-7B86-C5F9D9CE3158}"/>
          </ac:spMkLst>
        </pc:spChg>
        <pc:spChg chg="del">
          <ac:chgData name="Charles-Etienne FERLAND-EXTERNE" userId="S::charles-etienne.ferland.ext@montreal.ca::a461e9b5-f557-4a4c-81e3-75655c801a34" providerId="AD" clId="Web-{401DE0DC-A869-B330-B18D-AB85DF0BD8F8}" dt="2024-03-22T18:20:21.676" v="746"/>
          <ac:spMkLst>
            <pc:docMk/>
            <pc:sldMk cId="0" sldId="273"/>
            <ac:spMk id="4" creationId="{9E5E15B6-B6EE-42C3-C905-460F9117681B}"/>
          </ac:spMkLst>
        </pc:spChg>
        <pc:spChg chg="add mod">
          <ac:chgData name="Charles-Etienne FERLAND-EXTERNE" userId="S::charles-etienne.ferland.ext@montreal.ca::a461e9b5-f557-4a4c-81e3-75655c801a34" providerId="AD" clId="Web-{401DE0DC-A869-B330-B18D-AB85DF0BD8F8}" dt="2024-03-22T18:23:19.650" v="809" actId="14100"/>
          <ac:spMkLst>
            <pc:docMk/>
            <pc:sldMk cId="0" sldId="273"/>
            <ac:spMk id="5" creationId="{D765FE1A-DCAD-9742-F351-C0CCFEB421A7}"/>
          </ac:spMkLst>
        </pc:spChg>
        <pc:spChg chg="add mod">
          <ac:chgData name="Charles-Etienne FERLAND-EXTERNE" userId="S::charles-etienne.ferland.ext@montreal.ca::a461e9b5-f557-4a4c-81e3-75655c801a34" providerId="AD" clId="Web-{401DE0DC-A869-B330-B18D-AB85DF0BD8F8}" dt="2024-03-22T18:23:10.900" v="808" actId="20577"/>
          <ac:spMkLst>
            <pc:docMk/>
            <pc:sldMk cId="0" sldId="273"/>
            <ac:spMk id="7" creationId="{00D40101-2D43-8E5D-C5E6-E1AD6819E405}"/>
          </ac:spMkLst>
        </pc:spChg>
        <pc:spChg chg="del mod">
          <ac:chgData name="Charles-Etienne FERLAND-EXTERNE" userId="S::charles-etienne.ferland.ext@montreal.ca::a461e9b5-f557-4a4c-81e3-75655c801a34" providerId="AD" clId="Web-{401DE0DC-A869-B330-B18D-AB85DF0BD8F8}" dt="2024-03-22T18:21:36.850" v="777"/>
          <ac:spMkLst>
            <pc:docMk/>
            <pc:sldMk cId="0" sldId="273"/>
            <ac:spMk id="317" creationId="{00000000-0000-0000-0000-000000000000}"/>
          </ac:spMkLst>
        </pc:spChg>
      </pc:sldChg>
      <pc:sldChg chg="del">
        <pc:chgData name="Charles-Etienne FERLAND-EXTERNE" userId="S::charles-etienne.ferland.ext@montreal.ca::a461e9b5-f557-4a4c-81e3-75655c801a34" providerId="AD" clId="Web-{401DE0DC-A869-B330-B18D-AB85DF0BD8F8}" dt="2024-03-22T15:42:10.002" v="727"/>
        <pc:sldMkLst>
          <pc:docMk/>
          <pc:sldMk cId="0" sldId="274"/>
        </pc:sldMkLst>
      </pc:sldChg>
      <pc:sldChg chg="addSp delSp modSp">
        <pc:chgData name="Charles-Etienne FERLAND-EXTERNE" userId="S::charles-etienne.ferland.ext@montreal.ca::a461e9b5-f557-4a4c-81e3-75655c801a34" providerId="AD" clId="Web-{401DE0DC-A869-B330-B18D-AB85DF0BD8F8}" dt="2024-03-22T19:56:41.110" v="1258" actId="20577"/>
        <pc:sldMkLst>
          <pc:docMk/>
          <pc:sldMk cId="0" sldId="275"/>
        </pc:sldMkLst>
        <pc:spChg chg="del mod">
          <ac:chgData name="Charles-Etienne FERLAND-EXTERNE" userId="S::charles-etienne.ferland.ext@montreal.ca::a461e9b5-f557-4a4c-81e3-75655c801a34" providerId="AD" clId="Web-{401DE0DC-A869-B330-B18D-AB85DF0BD8F8}" dt="2024-03-22T19:55:00.905" v="1246"/>
          <ac:spMkLst>
            <pc:docMk/>
            <pc:sldMk cId="0" sldId="275"/>
            <ac:spMk id="3" creationId="{199F1DA7-7A89-2C90-A55E-BFADC53DE26A}"/>
          </ac:spMkLst>
        </pc:spChg>
        <pc:spChg chg="add mod">
          <ac:chgData name="Charles-Etienne FERLAND-EXTERNE" userId="S::charles-etienne.ferland.ext@montreal.ca::a461e9b5-f557-4a4c-81e3-75655c801a34" providerId="AD" clId="Web-{401DE0DC-A869-B330-B18D-AB85DF0BD8F8}" dt="2024-03-22T19:52:10.684" v="1080" actId="20577"/>
          <ac:spMkLst>
            <pc:docMk/>
            <pc:sldMk cId="0" sldId="275"/>
            <ac:spMk id="4" creationId="{30BBB59D-87AF-F268-FD68-B2F0BF9EAC7E}"/>
          </ac:spMkLst>
        </pc:spChg>
        <pc:spChg chg="mod">
          <ac:chgData name="Charles-Etienne FERLAND-EXTERNE" userId="S::charles-etienne.ferland.ext@montreal.ca::a461e9b5-f557-4a4c-81e3-75655c801a34" providerId="AD" clId="Web-{401DE0DC-A869-B330-B18D-AB85DF0BD8F8}" dt="2024-03-22T19:56:41.110" v="1258" actId="20577"/>
          <ac:spMkLst>
            <pc:docMk/>
            <pc:sldMk cId="0" sldId="275"/>
            <ac:spMk id="341" creationId="{00000000-0000-0000-0000-000000000000}"/>
          </ac:spMkLst>
        </pc:spChg>
        <pc:spChg chg="del">
          <ac:chgData name="Charles-Etienne FERLAND-EXTERNE" userId="S::charles-etienne.ferland.ext@montreal.ca::a461e9b5-f557-4a4c-81e3-75655c801a34" providerId="AD" clId="Web-{401DE0DC-A869-B330-B18D-AB85DF0BD8F8}" dt="2024-03-22T18:23:29.494" v="810"/>
          <ac:spMkLst>
            <pc:docMk/>
            <pc:sldMk cId="0" sldId="275"/>
            <ac:spMk id="344" creationId="{00000000-0000-0000-0000-000000000000}"/>
          </ac:spMkLst>
        </pc:spChg>
        <pc:spChg chg="del mod">
          <ac:chgData name="Charles-Etienne FERLAND-EXTERNE" userId="S::charles-etienne.ferland.ext@montreal.ca::a461e9b5-f557-4a4c-81e3-75655c801a34" providerId="AD" clId="Web-{401DE0DC-A869-B330-B18D-AB85DF0BD8F8}" dt="2024-03-22T19:50:09.073" v="871"/>
          <ac:spMkLst>
            <pc:docMk/>
            <pc:sldMk cId="0" sldId="275"/>
            <ac:spMk id="347" creationId="{00000000-0000-0000-0000-000000000000}"/>
          </ac:spMkLst>
        </pc:spChg>
        <pc:picChg chg="mod modCrop">
          <ac:chgData name="Charles-Etienne FERLAND-EXTERNE" userId="S::charles-etienne.ferland.ext@montreal.ca::a461e9b5-f557-4a4c-81e3-75655c801a34" providerId="AD" clId="Web-{401DE0DC-A869-B330-B18D-AB85DF0BD8F8}" dt="2024-03-22T19:55:23.952" v="1251"/>
          <ac:picMkLst>
            <pc:docMk/>
            <pc:sldMk cId="0" sldId="275"/>
            <ac:picMk id="345" creationId="{00000000-0000-0000-0000-000000000000}"/>
          </ac:picMkLst>
        </pc:picChg>
      </pc:sldChg>
      <pc:sldChg chg="addSp modSp">
        <pc:chgData name="Charles-Etienne FERLAND-EXTERNE" userId="S::charles-etienne.ferland.ext@montreal.ca::a461e9b5-f557-4a4c-81e3-75655c801a34" providerId="AD" clId="Web-{401DE0DC-A869-B330-B18D-AB85DF0BD8F8}" dt="2024-03-22T15:42:41.612" v="729"/>
        <pc:sldMkLst>
          <pc:docMk/>
          <pc:sldMk cId="0" sldId="276"/>
        </pc:sldMkLst>
        <pc:spChg chg="add mod">
          <ac:chgData name="Charles-Etienne FERLAND-EXTERNE" userId="S::charles-etienne.ferland.ext@montreal.ca::a461e9b5-f557-4a4c-81e3-75655c801a34" providerId="AD" clId="Web-{401DE0DC-A869-B330-B18D-AB85DF0BD8F8}" dt="2024-03-22T15:34:53.715" v="616" actId="1076"/>
          <ac:spMkLst>
            <pc:docMk/>
            <pc:sldMk cId="0" sldId="276"/>
            <ac:spMk id="3" creationId="{5CDA2ACD-E7AB-FE74-E23C-32F9FD956A86}"/>
          </ac:spMkLst>
        </pc:spChg>
        <pc:graphicFrameChg chg="mod modGraphic">
          <ac:chgData name="Charles-Etienne FERLAND-EXTERNE" userId="S::charles-etienne.ferland.ext@montreal.ca::a461e9b5-f557-4a4c-81e3-75655c801a34" providerId="AD" clId="Web-{401DE0DC-A869-B330-B18D-AB85DF0BD8F8}" dt="2024-03-22T15:42:41.612" v="729"/>
          <ac:graphicFrameMkLst>
            <pc:docMk/>
            <pc:sldMk cId="0" sldId="276"/>
            <ac:graphicFrameMk id="354" creationId="{00000000-0000-0000-0000-000000000000}"/>
          </ac:graphicFrameMkLst>
        </pc:graphicFrameChg>
      </pc:sldChg>
      <pc:sldChg chg="modSp">
        <pc:chgData name="Charles-Etienne FERLAND-EXTERNE" userId="S::charles-etienne.ferland.ext@montreal.ca::a461e9b5-f557-4a4c-81e3-75655c801a34" providerId="AD" clId="Web-{401DE0DC-A869-B330-B18D-AB85DF0BD8F8}" dt="2024-03-22T15:38:48.062" v="695" actId="1076"/>
        <pc:sldMkLst>
          <pc:docMk/>
          <pc:sldMk cId="0" sldId="281"/>
        </pc:sldMkLst>
        <pc:spChg chg="mod">
          <ac:chgData name="Charles-Etienne FERLAND-EXTERNE" userId="S::charles-etienne.ferland.ext@montreal.ca::a461e9b5-f557-4a4c-81e3-75655c801a34" providerId="AD" clId="Web-{401DE0DC-A869-B330-B18D-AB85DF0BD8F8}" dt="2024-03-22T15:38:31.812" v="693" actId="1076"/>
          <ac:spMkLst>
            <pc:docMk/>
            <pc:sldMk cId="0" sldId="281"/>
            <ac:spMk id="436" creationId="{00000000-0000-0000-0000-000000000000}"/>
          </ac:spMkLst>
        </pc:spChg>
        <pc:grpChg chg="mod">
          <ac:chgData name="Charles-Etienne FERLAND-EXTERNE" userId="S::charles-etienne.ferland.ext@montreal.ca::a461e9b5-f557-4a4c-81e3-75655c801a34" providerId="AD" clId="Web-{401DE0DC-A869-B330-B18D-AB85DF0BD8F8}" dt="2024-03-22T15:38:48.062" v="695" actId="1076"/>
          <ac:grpSpMkLst>
            <pc:docMk/>
            <pc:sldMk cId="0" sldId="281"/>
            <ac:grpSpMk id="433" creationId="{00000000-0000-0000-0000-000000000000}"/>
          </ac:grpSpMkLst>
        </pc:grpChg>
        <pc:picChg chg="mod">
          <ac:chgData name="Charles-Etienne FERLAND-EXTERNE" userId="S::charles-etienne.ferland.ext@montreal.ca::a461e9b5-f557-4a4c-81e3-75655c801a34" providerId="AD" clId="Web-{401DE0DC-A869-B330-B18D-AB85DF0BD8F8}" dt="2024-03-22T15:38:26.186" v="692" actId="1076"/>
          <ac:picMkLst>
            <pc:docMk/>
            <pc:sldMk cId="0" sldId="281"/>
            <ac:picMk id="2" creationId="{4F1BB48A-38EB-2F7D-7AC7-76F37643240E}"/>
          </ac:picMkLst>
        </pc:picChg>
        <pc:picChg chg="mod">
          <ac:chgData name="Charles-Etienne FERLAND-EXTERNE" userId="S::charles-etienne.ferland.ext@montreal.ca::a461e9b5-f557-4a4c-81e3-75655c801a34" providerId="AD" clId="Web-{401DE0DC-A869-B330-B18D-AB85DF0BD8F8}" dt="2024-03-22T15:38:10.389" v="687" actId="1076"/>
          <ac:picMkLst>
            <pc:docMk/>
            <pc:sldMk cId="0" sldId="281"/>
            <ac:picMk id="437" creationId="{00000000-0000-0000-0000-000000000000}"/>
          </ac:picMkLst>
        </pc:picChg>
        <pc:picChg chg="mod">
          <ac:chgData name="Charles-Etienne FERLAND-EXTERNE" userId="S::charles-etienne.ferland.ext@montreal.ca::a461e9b5-f557-4a4c-81e3-75655c801a34" providerId="AD" clId="Web-{401DE0DC-A869-B330-B18D-AB85DF0BD8F8}" dt="2024-03-22T15:38:12.764" v="688" actId="1076"/>
          <ac:picMkLst>
            <pc:docMk/>
            <pc:sldMk cId="0" sldId="281"/>
            <ac:picMk id="438" creationId="{00000000-0000-0000-0000-000000000000}"/>
          </ac:picMkLst>
        </pc:picChg>
      </pc:sldChg>
      <pc:sldChg chg="modSp">
        <pc:chgData name="Charles-Etienne FERLAND-EXTERNE" userId="S::charles-etienne.ferland.ext@montreal.ca::a461e9b5-f557-4a4c-81e3-75655c801a34" providerId="AD" clId="Web-{401DE0DC-A869-B330-B18D-AB85DF0BD8F8}" dt="2024-03-22T15:39:00.734" v="697" actId="20577"/>
        <pc:sldMkLst>
          <pc:docMk/>
          <pc:sldMk cId="465659732" sldId="282"/>
        </pc:sldMkLst>
        <pc:spChg chg="mod">
          <ac:chgData name="Charles-Etienne FERLAND-EXTERNE" userId="S::charles-etienne.ferland.ext@montreal.ca::a461e9b5-f557-4a4c-81e3-75655c801a34" providerId="AD" clId="Web-{401DE0DC-A869-B330-B18D-AB85DF0BD8F8}" dt="2024-03-22T15:39:00.734" v="697" actId="20577"/>
          <ac:spMkLst>
            <pc:docMk/>
            <pc:sldMk cId="465659732" sldId="282"/>
            <ac:spMk id="141" creationId="{00000000-0000-0000-0000-000000000000}"/>
          </ac:spMkLst>
        </pc:spChg>
      </pc:sldChg>
      <pc:sldChg chg="addSp delSp modSp">
        <pc:chgData name="Charles-Etienne FERLAND-EXTERNE" userId="S::charles-etienne.ferland.ext@montreal.ca::a461e9b5-f557-4a4c-81e3-75655c801a34" providerId="AD" clId="Web-{401DE0DC-A869-B330-B18D-AB85DF0BD8F8}" dt="2024-03-22T20:08:51.823" v="1928" actId="20577"/>
        <pc:sldMkLst>
          <pc:docMk/>
          <pc:sldMk cId="3575492051" sldId="292"/>
        </pc:sldMkLst>
        <pc:spChg chg="del mod">
          <ac:chgData name="Charles-Etienne FERLAND-EXTERNE" userId="S::charles-etienne.ferland.ext@montreal.ca::a461e9b5-f557-4a4c-81e3-75655c801a34" providerId="AD" clId="Web-{401DE0DC-A869-B330-B18D-AB85DF0BD8F8}" dt="2024-03-22T20:05:16.398" v="1880"/>
          <ac:spMkLst>
            <pc:docMk/>
            <pc:sldMk cId="3575492051" sldId="292"/>
            <ac:spMk id="2" creationId="{765B40A3-FA3C-A066-7294-D71F5D0E845A}"/>
          </ac:spMkLst>
        </pc:spChg>
        <pc:spChg chg="del mod">
          <ac:chgData name="Charles-Etienne FERLAND-EXTERNE" userId="S::charles-etienne.ferland.ext@montreal.ca::a461e9b5-f557-4a4c-81e3-75655c801a34" providerId="AD" clId="Web-{401DE0DC-A869-B330-B18D-AB85DF0BD8F8}" dt="2024-03-22T20:06:02.946" v="1885"/>
          <ac:spMkLst>
            <pc:docMk/>
            <pc:sldMk cId="3575492051" sldId="292"/>
            <ac:spMk id="4" creationId="{09A5C9AE-2744-4361-8937-6FD028C47335}"/>
          </ac:spMkLst>
        </pc:spChg>
        <pc:spChg chg="add mod">
          <ac:chgData name="Charles-Etienne FERLAND-EXTERNE" userId="S::charles-etienne.ferland.ext@montreal.ca::a461e9b5-f557-4a4c-81e3-75655c801a34" providerId="AD" clId="Web-{401DE0DC-A869-B330-B18D-AB85DF0BD8F8}" dt="2024-03-22T20:05:08.929" v="1879" actId="20577"/>
          <ac:spMkLst>
            <pc:docMk/>
            <pc:sldMk cId="3575492051" sldId="292"/>
            <ac:spMk id="5" creationId="{446914A6-8BE0-57D5-5F70-C9BA6DD12339}"/>
          </ac:spMkLst>
        </pc:spChg>
        <pc:spChg chg="add mod">
          <ac:chgData name="Charles-Etienne FERLAND-EXTERNE" userId="S::charles-etienne.ferland.ext@montreal.ca::a461e9b5-f557-4a4c-81e3-75655c801a34" providerId="AD" clId="Web-{401DE0DC-A869-B330-B18D-AB85DF0BD8F8}" dt="2024-03-22T20:08:51.823" v="1928" actId="20577"/>
          <ac:spMkLst>
            <pc:docMk/>
            <pc:sldMk cId="3575492051" sldId="292"/>
            <ac:spMk id="7" creationId="{727191AC-ACEA-0C0A-5F5F-AFA9EA32A721}"/>
          </ac:spMkLst>
        </pc:spChg>
        <pc:spChg chg="add del mod">
          <ac:chgData name="Charles-Etienne FERLAND-EXTERNE" userId="S::charles-etienne.ferland.ext@montreal.ca::a461e9b5-f557-4a4c-81e3-75655c801a34" providerId="AD" clId="Web-{401DE0DC-A869-B330-B18D-AB85DF0BD8F8}" dt="2024-03-22T20:05:18.555" v="1881"/>
          <ac:spMkLst>
            <pc:docMk/>
            <pc:sldMk cId="3575492051" sldId="292"/>
            <ac:spMk id="9" creationId="{CDF6E0AB-C224-F767-FCF4-4224DC7F5DC5}"/>
          </ac:spMkLst>
        </pc:spChg>
        <pc:picChg chg="add mod">
          <ac:chgData name="Charles-Etienne FERLAND-EXTERNE" userId="S::charles-etienne.ferland.ext@montreal.ca::a461e9b5-f557-4a4c-81e3-75655c801a34" providerId="AD" clId="Web-{401DE0DC-A869-B330-B18D-AB85DF0BD8F8}" dt="2024-03-22T20:07:45.166" v="1896" actId="14100"/>
          <ac:picMkLst>
            <pc:docMk/>
            <pc:sldMk cId="3575492051" sldId="292"/>
            <ac:picMk id="10" creationId="{9565CF57-F7E9-85E9-EFEF-800AB12B367B}"/>
          </ac:picMkLst>
        </pc:picChg>
        <pc:picChg chg="add mod">
          <ac:chgData name="Charles-Etienne FERLAND-EXTERNE" userId="S::charles-etienne.ferland.ext@montreal.ca::a461e9b5-f557-4a4c-81e3-75655c801a34" providerId="AD" clId="Web-{401DE0DC-A869-B330-B18D-AB85DF0BD8F8}" dt="2024-03-22T20:07:40.275" v="1895" actId="1076"/>
          <ac:picMkLst>
            <pc:docMk/>
            <pc:sldMk cId="3575492051" sldId="292"/>
            <ac:picMk id="11" creationId="{248E480A-FB06-E4F4-54C6-2AB88D218154}"/>
          </ac:picMkLst>
        </pc:picChg>
        <pc:picChg chg="add mod modCrop">
          <ac:chgData name="Charles-Etienne FERLAND-EXTERNE" userId="S::charles-etienne.ferland.ext@montreal.ca::a461e9b5-f557-4a4c-81e3-75655c801a34" providerId="AD" clId="Web-{401DE0DC-A869-B330-B18D-AB85DF0BD8F8}" dt="2024-03-22T20:08:28.260" v="1905" actId="1076"/>
          <ac:picMkLst>
            <pc:docMk/>
            <pc:sldMk cId="3575492051" sldId="292"/>
            <ac:picMk id="12" creationId="{E8FC39E2-F351-9115-CD17-EEE9BC39B442}"/>
          </ac:picMkLst>
        </pc:picChg>
      </pc:sldChg>
      <pc:sldChg chg="modSp modNotes">
        <pc:chgData name="Charles-Etienne FERLAND-EXTERNE" userId="S::charles-etienne.ferland.ext@montreal.ca::a461e9b5-f557-4a4c-81e3-75655c801a34" providerId="AD" clId="Web-{401DE0DC-A869-B330-B18D-AB85DF0BD8F8}" dt="2024-03-22T19:56:02.187" v="1253" actId="20577"/>
        <pc:sldMkLst>
          <pc:docMk/>
          <pc:sldMk cId="1361314008" sldId="346"/>
        </pc:sldMkLst>
        <pc:spChg chg="mod">
          <ac:chgData name="Charles-Etienne FERLAND-EXTERNE" userId="S::charles-etienne.ferland.ext@montreal.ca::a461e9b5-f557-4a4c-81e3-75655c801a34" providerId="AD" clId="Web-{401DE0DC-A869-B330-B18D-AB85DF0BD8F8}" dt="2024-03-22T19:56:02.187" v="1253" actId="20577"/>
          <ac:spMkLst>
            <pc:docMk/>
            <pc:sldMk cId="1361314008" sldId="346"/>
            <ac:spMk id="6" creationId="{D6D1FC69-98CA-FDEF-8BB6-F0BD1A3CFE39}"/>
          </ac:spMkLst>
        </pc:spChg>
      </pc:sldChg>
      <pc:sldChg chg="delSp">
        <pc:chgData name="Charles-Etienne FERLAND-EXTERNE" userId="S::charles-etienne.ferland.ext@montreal.ca::a461e9b5-f557-4a4c-81e3-75655c801a34" providerId="AD" clId="Web-{401DE0DC-A869-B330-B18D-AB85DF0BD8F8}" dt="2024-03-22T15:04:53.813" v="58"/>
        <pc:sldMkLst>
          <pc:docMk/>
          <pc:sldMk cId="1569249261" sldId="348"/>
        </pc:sldMkLst>
        <pc:spChg chg="del">
          <ac:chgData name="Charles-Etienne FERLAND-EXTERNE" userId="S::charles-etienne.ferland.ext@montreal.ca::a461e9b5-f557-4a4c-81e3-75655c801a34" providerId="AD" clId="Web-{401DE0DC-A869-B330-B18D-AB85DF0BD8F8}" dt="2024-03-22T15:04:53.813" v="58"/>
          <ac:spMkLst>
            <pc:docMk/>
            <pc:sldMk cId="1569249261" sldId="348"/>
            <ac:spMk id="14" creationId="{94295AF4-7FC5-A28C-06A9-98E5A27EA881}"/>
          </ac:spMkLst>
        </pc:spChg>
        <pc:spChg chg="del">
          <ac:chgData name="Charles-Etienne FERLAND-EXTERNE" userId="S::charles-etienne.ferland.ext@montreal.ca::a461e9b5-f557-4a4c-81e3-75655c801a34" providerId="AD" clId="Web-{401DE0DC-A869-B330-B18D-AB85DF0BD8F8}" dt="2024-03-22T15:04:48.876" v="57"/>
          <ac:spMkLst>
            <pc:docMk/>
            <pc:sldMk cId="1569249261" sldId="348"/>
            <ac:spMk id="18" creationId="{C0F3B1DC-10B1-8C0F-38ED-2B91752F45F7}"/>
          </ac:spMkLst>
        </pc:spChg>
      </pc:sldChg>
      <pc:sldChg chg="addSp modSp">
        <pc:chgData name="Charles-Etienne FERLAND-EXTERNE" userId="S::charles-etienne.ferland.ext@montreal.ca::a461e9b5-f557-4a4c-81e3-75655c801a34" providerId="AD" clId="Web-{401DE0DC-A869-B330-B18D-AB85DF0BD8F8}" dt="2024-03-22T14:55:25.180" v="56" actId="20577"/>
        <pc:sldMkLst>
          <pc:docMk/>
          <pc:sldMk cId="109194942" sldId="352"/>
        </pc:sldMkLst>
        <pc:spChg chg="add mod">
          <ac:chgData name="Charles-Etienne FERLAND-EXTERNE" userId="S::charles-etienne.ferland.ext@montreal.ca::a461e9b5-f557-4a4c-81e3-75655c801a34" providerId="AD" clId="Web-{401DE0DC-A869-B330-B18D-AB85DF0BD8F8}" dt="2024-03-22T14:54:52.742" v="42" actId="1076"/>
          <ac:spMkLst>
            <pc:docMk/>
            <pc:sldMk cId="109194942" sldId="352"/>
            <ac:spMk id="2" creationId="{8FD2EE0E-7CA8-390C-8770-2637F25A86A7}"/>
          </ac:spMkLst>
        </pc:spChg>
        <pc:spChg chg="add mod">
          <ac:chgData name="Charles-Etienne FERLAND-EXTERNE" userId="S::charles-etienne.ferland.ext@montreal.ca::a461e9b5-f557-4a4c-81e3-75655c801a34" providerId="AD" clId="Web-{401DE0DC-A869-B330-B18D-AB85DF0BD8F8}" dt="2024-03-22T14:54:13.788" v="40"/>
          <ac:spMkLst>
            <pc:docMk/>
            <pc:sldMk cId="109194942" sldId="352"/>
            <ac:spMk id="11" creationId="{D135876B-8221-4B93-8F9E-3ACEF27C2B74}"/>
          </ac:spMkLst>
        </pc:spChg>
        <pc:spChg chg="mod">
          <ac:chgData name="Charles-Etienne FERLAND-EXTERNE" userId="S::charles-etienne.ferland.ext@montreal.ca::a461e9b5-f557-4a4c-81e3-75655c801a34" providerId="AD" clId="Web-{401DE0DC-A869-B330-B18D-AB85DF0BD8F8}" dt="2024-03-22T14:53:24.678" v="30" actId="20577"/>
          <ac:spMkLst>
            <pc:docMk/>
            <pc:sldMk cId="109194942" sldId="352"/>
            <ac:spMk id="271" creationId="{00000000-0000-0000-0000-000000000000}"/>
          </ac:spMkLst>
        </pc:spChg>
        <pc:spChg chg="mod">
          <ac:chgData name="Charles-Etienne FERLAND-EXTERNE" userId="S::charles-etienne.ferland.ext@montreal.ca::a461e9b5-f557-4a4c-81e3-75655c801a34" providerId="AD" clId="Web-{401DE0DC-A869-B330-B18D-AB85DF0BD8F8}" dt="2024-03-22T14:55:25.180" v="56" actId="20577"/>
          <ac:spMkLst>
            <pc:docMk/>
            <pc:sldMk cId="109194942" sldId="352"/>
            <ac:spMk id="283" creationId="{00000000-0000-0000-0000-000000000000}"/>
          </ac:spMkLst>
        </pc:spChg>
      </pc:sldChg>
      <pc:sldChg chg="addSp delSp modSp modNotes">
        <pc:chgData name="Charles-Etienne FERLAND-EXTERNE" userId="S::charles-etienne.ferland.ext@montreal.ca::a461e9b5-f557-4a4c-81e3-75655c801a34" providerId="AD" clId="Web-{401DE0DC-A869-B330-B18D-AB85DF0BD8F8}" dt="2024-03-22T19:57:38.267" v="1276"/>
        <pc:sldMkLst>
          <pc:docMk/>
          <pc:sldMk cId="3799217038" sldId="353"/>
        </pc:sldMkLst>
        <pc:spChg chg="add mod">
          <ac:chgData name="Charles-Etienne FERLAND-EXTERNE" userId="S::charles-etienne.ferland.ext@montreal.ca::a461e9b5-f557-4a4c-81e3-75655c801a34" providerId="AD" clId="Web-{401DE0DC-A869-B330-B18D-AB85DF0BD8F8}" dt="2024-03-22T15:22:31.782" v="452" actId="20577"/>
          <ac:spMkLst>
            <pc:docMk/>
            <pc:sldMk cId="3799217038" sldId="353"/>
            <ac:spMk id="11" creationId="{2508AEA7-1062-A572-420D-67B73A80D802}"/>
          </ac:spMkLst>
        </pc:spChg>
        <pc:spChg chg="del mod">
          <ac:chgData name="Charles-Etienne FERLAND-EXTERNE" userId="S::charles-etienne.ferland.ext@montreal.ca::a461e9b5-f557-4a4c-81e3-75655c801a34" providerId="AD" clId="Web-{401DE0DC-A869-B330-B18D-AB85DF0BD8F8}" dt="2024-03-22T15:44:36.051" v="740"/>
          <ac:spMkLst>
            <pc:docMk/>
            <pc:sldMk cId="3799217038" sldId="353"/>
            <ac:spMk id="12" creationId="{1587A795-AA28-66CD-6865-7D89E654F534}"/>
          </ac:spMkLst>
        </pc:spChg>
        <pc:spChg chg="add del mod">
          <ac:chgData name="Charles-Etienne FERLAND-EXTERNE" userId="S::charles-etienne.ferland.ext@montreal.ca::a461e9b5-f557-4a4c-81e3-75655c801a34" providerId="AD" clId="Web-{401DE0DC-A869-B330-B18D-AB85DF0BD8F8}" dt="2024-03-22T15:44:35.161" v="739"/>
          <ac:spMkLst>
            <pc:docMk/>
            <pc:sldMk cId="3799217038" sldId="353"/>
            <ac:spMk id="13" creationId="{D10EA745-58D3-F6F8-D633-272C58F584C6}"/>
          </ac:spMkLst>
        </pc:spChg>
        <pc:spChg chg="add del mod">
          <ac:chgData name="Charles-Etienne FERLAND-EXTERNE" userId="S::charles-etienne.ferland.ext@montreal.ca::a461e9b5-f557-4a4c-81e3-75655c801a34" providerId="AD" clId="Web-{401DE0DC-A869-B330-B18D-AB85DF0BD8F8}" dt="2024-03-22T15:44:34.864" v="738"/>
          <ac:spMkLst>
            <pc:docMk/>
            <pc:sldMk cId="3799217038" sldId="353"/>
            <ac:spMk id="15" creationId="{29E5B550-88D8-2162-66AF-CE74D47277CE}"/>
          </ac:spMkLst>
        </pc:spChg>
        <pc:spChg chg="add del mod">
          <ac:chgData name="Charles-Etienne FERLAND-EXTERNE" userId="S::charles-etienne.ferland.ext@montreal.ca::a461e9b5-f557-4a4c-81e3-75655c801a34" providerId="AD" clId="Web-{401DE0DC-A869-B330-B18D-AB85DF0BD8F8}" dt="2024-03-22T19:57:20.595" v="1273"/>
          <ac:spMkLst>
            <pc:docMk/>
            <pc:sldMk cId="3799217038" sldId="353"/>
            <ac:spMk id="17" creationId="{98925D20-B0B9-D33D-2461-0BB8F7C902EA}"/>
          </ac:spMkLst>
        </pc:spChg>
        <pc:spChg chg="mod">
          <ac:chgData name="Charles-Etienne FERLAND-EXTERNE" userId="S::charles-etienne.ferland.ext@montreal.ca::a461e9b5-f557-4a4c-81e3-75655c801a34" providerId="AD" clId="Web-{401DE0DC-A869-B330-B18D-AB85DF0BD8F8}" dt="2024-03-22T19:57:28.798" v="1275" actId="20577"/>
          <ac:spMkLst>
            <pc:docMk/>
            <pc:sldMk cId="3799217038" sldId="353"/>
            <ac:spMk id="125" creationId="{00000000-0000-0000-0000-000000000000}"/>
          </ac:spMkLst>
        </pc:spChg>
        <pc:spChg chg="mod">
          <ac:chgData name="Charles-Etienne FERLAND-EXTERNE" userId="S::charles-etienne.ferland.ext@montreal.ca::a461e9b5-f557-4a4c-81e3-75655c801a34" providerId="AD" clId="Web-{401DE0DC-A869-B330-B18D-AB85DF0BD8F8}" dt="2024-03-22T15:07:29.472" v="90" actId="20577"/>
          <ac:spMkLst>
            <pc:docMk/>
            <pc:sldMk cId="3799217038" sldId="353"/>
            <ac:spMk id="126" creationId="{00000000-0000-0000-0000-000000000000}"/>
          </ac:spMkLst>
        </pc:spChg>
      </pc:sldChg>
      <pc:sldChg chg="modSp ord">
        <pc:chgData name="Charles-Etienne FERLAND-EXTERNE" userId="S::charles-etienne.ferland.ext@montreal.ca::a461e9b5-f557-4a4c-81e3-75655c801a34" providerId="AD" clId="Web-{401DE0DC-A869-B330-B18D-AB85DF0BD8F8}" dt="2024-03-22T19:57:08.266" v="1270" actId="20577"/>
        <pc:sldMkLst>
          <pc:docMk/>
          <pc:sldMk cId="885880615" sldId="357"/>
        </pc:sldMkLst>
        <pc:spChg chg="mod">
          <ac:chgData name="Charles-Etienne FERLAND-EXTERNE" userId="S::charles-etienne.ferland.ext@montreal.ca::a461e9b5-f557-4a4c-81e3-75655c801a34" providerId="AD" clId="Web-{401DE0DC-A869-B330-B18D-AB85DF0BD8F8}" dt="2024-03-22T19:57:04.423" v="1268" actId="20577"/>
          <ac:spMkLst>
            <pc:docMk/>
            <pc:sldMk cId="885880615" sldId="357"/>
            <ac:spMk id="271" creationId="{00000000-0000-0000-0000-000000000000}"/>
          </ac:spMkLst>
        </pc:spChg>
        <pc:spChg chg="mod">
          <ac:chgData name="Charles-Etienne FERLAND-EXTERNE" userId="S::charles-etienne.ferland.ext@montreal.ca::a461e9b5-f557-4a4c-81e3-75655c801a34" providerId="AD" clId="Web-{401DE0DC-A869-B330-B18D-AB85DF0BD8F8}" dt="2024-03-22T19:56:50.860" v="1266" actId="20577"/>
          <ac:spMkLst>
            <pc:docMk/>
            <pc:sldMk cId="885880615" sldId="357"/>
            <ac:spMk id="279" creationId="{00000000-0000-0000-0000-000000000000}"/>
          </ac:spMkLst>
        </pc:spChg>
        <pc:spChg chg="mod">
          <ac:chgData name="Charles-Etienne FERLAND-EXTERNE" userId="S::charles-etienne.ferland.ext@montreal.ca::a461e9b5-f557-4a4c-81e3-75655c801a34" providerId="AD" clId="Web-{401DE0DC-A869-B330-B18D-AB85DF0BD8F8}" dt="2024-03-22T19:57:08.266" v="1270" actId="20577"/>
          <ac:spMkLst>
            <pc:docMk/>
            <pc:sldMk cId="885880615" sldId="357"/>
            <ac:spMk id="283" creationId="{00000000-0000-0000-0000-000000000000}"/>
          </ac:spMkLst>
        </pc:spChg>
      </pc:sldChg>
      <pc:sldChg chg="addSp delSp modSp">
        <pc:chgData name="Charles-Etienne FERLAND-EXTERNE" userId="S::charles-etienne.ferland.ext@montreal.ca::a461e9b5-f557-4a4c-81e3-75655c801a34" providerId="AD" clId="Web-{401DE0DC-A869-B330-B18D-AB85DF0BD8F8}" dt="2024-03-22T15:40:36.360" v="721" actId="20577"/>
        <pc:sldMkLst>
          <pc:docMk/>
          <pc:sldMk cId="1609763364" sldId="358"/>
        </pc:sldMkLst>
        <pc:spChg chg="add del mod">
          <ac:chgData name="Charles-Etienne FERLAND-EXTERNE" userId="S::charles-etienne.ferland.ext@montreal.ca::a461e9b5-f557-4a4c-81e3-75655c801a34" providerId="AD" clId="Web-{401DE0DC-A869-B330-B18D-AB85DF0BD8F8}" dt="2024-03-22T15:39:41.734" v="700"/>
          <ac:spMkLst>
            <pc:docMk/>
            <pc:sldMk cId="1609763364" sldId="358"/>
            <ac:spMk id="4" creationId="{93A6E4B5-8461-481F-074B-7AD3211D3652}"/>
          </ac:spMkLst>
        </pc:spChg>
        <pc:spChg chg="mod">
          <ac:chgData name="Charles-Etienne FERLAND-EXTERNE" userId="S::charles-etienne.ferland.ext@montreal.ca::a461e9b5-f557-4a4c-81e3-75655c801a34" providerId="AD" clId="Web-{401DE0DC-A869-B330-B18D-AB85DF0BD8F8}" dt="2024-03-22T15:40:36.360" v="721" actId="20577"/>
          <ac:spMkLst>
            <pc:docMk/>
            <pc:sldMk cId="1609763364" sldId="358"/>
            <ac:spMk id="5" creationId="{EB77E513-13D9-C269-D537-4FB625FDFEC0}"/>
          </ac:spMkLst>
        </pc:spChg>
        <pc:spChg chg="add del mod">
          <ac:chgData name="Charles-Etienne FERLAND-EXTERNE" userId="S::charles-etienne.ferland.ext@montreal.ca::a461e9b5-f557-4a4c-81e3-75655c801a34" providerId="AD" clId="Web-{401DE0DC-A869-B330-B18D-AB85DF0BD8F8}" dt="2024-03-22T15:39:41.734" v="699"/>
          <ac:spMkLst>
            <pc:docMk/>
            <pc:sldMk cId="1609763364" sldId="358"/>
            <ac:spMk id="6" creationId="{C690113B-B033-1EBA-B408-941A044467F0}"/>
          </ac:spMkLst>
        </pc:spChg>
        <pc:spChg chg="del mod">
          <ac:chgData name="Charles-Etienne FERLAND-EXTERNE" userId="S::charles-etienne.ferland.ext@montreal.ca::a461e9b5-f557-4a4c-81e3-75655c801a34" providerId="AD" clId="Web-{401DE0DC-A869-B330-B18D-AB85DF0BD8F8}" dt="2024-03-22T15:39:43.531" v="701"/>
          <ac:spMkLst>
            <pc:docMk/>
            <pc:sldMk cId="1609763364" sldId="358"/>
            <ac:spMk id="7" creationId="{B8ED408B-C339-F090-10DC-938771DCCB37}"/>
          </ac:spMkLst>
        </pc:spChg>
        <pc:spChg chg="add del mod">
          <ac:chgData name="Charles-Etienne FERLAND-EXTERNE" userId="S::charles-etienne.ferland.ext@montreal.ca::a461e9b5-f557-4a4c-81e3-75655c801a34" providerId="AD" clId="Web-{401DE0DC-A869-B330-B18D-AB85DF0BD8F8}" dt="2024-03-22T15:39:41.734" v="698"/>
          <ac:spMkLst>
            <pc:docMk/>
            <pc:sldMk cId="1609763364" sldId="358"/>
            <ac:spMk id="8" creationId="{0808468B-5625-721E-1D71-301275265713}"/>
          </ac:spMkLst>
        </pc:spChg>
        <pc:spChg chg="add del mod">
          <ac:chgData name="Charles-Etienne FERLAND-EXTERNE" userId="S::charles-etienne.ferland.ext@montreal.ca::a461e9b5-f557-4a4c-81e3-75655c801a34" providerId="AD" clId="Web-{401DE0DC-A869-B330-B18D-AB85DF0BD8F8}" dt="2024-03-22T15:27:05.192" v="538"/>
          <ac:spMkLst>
            <pc:docMk/>
            <pc:sldMk cId="1609763364" sldId="358"/>
            <ac:spMk id="10" creationId="{D7C17EE0-3E72-C22E-ACF2-19B6CE828602}"/>
          </ac:spMkLst>
        </pc:spChg>
        <pc:spChg chg="del mod">
          <ac:chgData name="Charles-Etienne FERLAND-EXTERNE" userId="S::charles-etienne.ferland.ext@montreal.ca::a461e9b5-f557-4a4c-81e3-75655c801a34" providerId="AD" clId="Web-{401DE0DC-A869-B330-B18D-AB85DF0BD8F8}" dt="2024-03-22T15:26:55.286" v="532"/>
          <ac:spMkLst>
            <pc:docMk/>
            <pc:sldMk cId="1609763364" sldId="358"/>
            <ac:spMk id="223" creationId="{00000000-0000-0000-0000-000000000000}"/>
          </ac:spMkLst>
        </pc:spChg>
        <pc:spChg chg="mod">
          <ac:chgData name="Charles-Etienne FERLAND-EXTERNE" userId="S::charles-etienne.ferland.ext@montreal.ca::a461e9b5-f557-4a4c-81e3-75655c801a34" providerId="AD" clId="Web-{401DE0DC-A869-B330-B18D-AB85DF0BD8F8}" dt="2024-03-22T15:15:36.073" v="242" actId="14100"/>
          <ac:spMkLst>
            <pc:docMk/>
            <pc:sldMk cId="1609763364" sldId="358"/>
            <ac:spMk id="234" creationId="{00000000-0000-0000-0000-000000000000}"/>
          </ac:spMkLst>
        </pc:spChg>
      </pc:sldChg>
      <pc:sldChg chg="modSp">
        <pc:chgData name="Charles-Etienne FERLAND-EXTERNE" userId="S::charles-etienne.ferland.ext@montreal.ca::a461e9b5-f557-4a4c-81e3-75655c801a34" providerId="AD" clId="Web-{401DE0DC-A869-B330-B18D-AB85DF0BD8F8}" dt="2024-03-22T15:41:01.611" v="726" actId="20577"/>
        <pc:sldMkLst>
          <pc:docMk/>
          <pc:sldMk cId="2213760287" sldId="360"/>
        </pc:sldMkLst>
        <pc:spChg chg="mod">
          <ac:chgData name="Charles-Etienne FERLAND-EXTERNE" userId="S::charles-etienne.ferland.ext@montreal.ca::a461e9b5-f557-4a4c-81e3-75655c801a34" providerId="AD" clId="Web-{401DE0DC-A869-B330-B18D-AB85DF0BD8F8}" dt="2024-03-22T15:41:01.611" v="726" actId="20577"/>
          <ac:spMkLst>
            <pc:docMk/>
            <pc:sldMk cId="2213760287" sldId="360"/>
            <ac:spMk id="3" creationId="{C9DEFD80-4E94-29AF-50B6-79AAA9193831}"/>
          </ac:spMkLst>
        </pc:spChg>
        <pc:spChg chg="mod">
          <ac:chgData name="Charles-Etienne FERLAND-EXTERNE" userId="S::charles-etienne.ferland.ext@montreal.ca::a461e9b5-f557-4a4c-81e3-75655c801a34" providerId="AD" clId="Web-{401DE0DC-A869-B330-B18D-AB85DF0BD8F8}" dt="2024-03-22T15:10:29.662" v="166" actId="20577"/>
          <ac:spMkLst>
            <pc:docMk/>
            <pc:sldMk cId="2213760287" sldId="360"/>
            <ac:spMk id="4" creationId="{6D0D7549-8C83-17C1-6287-01FE5C71FE18}"/>
          </ac:spMkLst>
        </pc:spChg>
        <pc:spChg chg="mod">
          <ac:chgData name="Charles-Etienne FERLAND-EXTERNE" userId="S::charles-etienne.ferland.ext@montreal.ca::a461e9b5-f557-4a4c-81e3-75655c801a34" providerId="AD" clId="Web-{401DE0DC-A869-B330-B18D-AB85DF0BD8F8}" dt="2024-03-22T15:08:45.239" v="138" actId="1076"/>
          <ac:spMkLst>
            <pc:docMk/>
            <pc:sldMk cId="2213760287" sldId="360"/>
            <ac:spMk id="6" creationId="{50EF15B8-6640-6D3E-1F19-EE6412CE1723}"/>
          </ac:spMkLst>
        </pc:spChg>
        <pc:picChg chg="mod">
          <ac:chgData name="Charles-Etienne FERLAND-EXTERNE" userId="S::charles-etienne.ferland.ext@montreal.ca::a461e9b5-f557-4a4c-81e3-75655c801a34" providerId="AD" clId="Web-{401DE0DC-A869-B330-B18D-AB85DF0BD8F8}" dt="2024-03-22T15:08:45.223" v="137" actId="1076"/>
          <ac:picMkLst>
            <pc:docMk/>
            <pc:sldMk cId="2213760287" sldId="360"/>
            <ac:picMk id="5" creationId="{1DD335B6-92EF-6F6F-987E-3FB01BF2C9F3}"/>
          </ac:picMkLst>
        </pc:picChg>
      </pc:sldChg>
      <pc:sldChg chg="delSp">
        <pc:chgData name="Charles-Etienne FERLAND-EXTERNE" userId="S::charles-etienne.ferland.ext@montreal.ca::a461e9b5-f557-4a4c-81e3-75655c801a34" providerId="AD" clId="Web-{401DE0DC-A869-B330-B18D-AB85DF0BD8F8}" dt="2024-03-22T15:06:04.486" v="69"/>
        <pc:sldMkLst>
          <pc:docMk/>
          <pc:sldMk cId="3501482306" sldId="361"/>
        </pc:sldMkLst>
        <pc:spChg chg="del">
          <ac:chgData name="Charles-Etienne FERLAND-EXTERNE" userId="S::charles-etienne.ferland.ext@montreal.ca::a461e9b5-f557-4a4c-81e3-75655c801a34" providerId="AD" clId="Web-{401DE0DC-A869-B330-B18D-AB85DF0BD8F8}" dt="2024-03-22T15:06:04.486" v="69"/>
          <ac:spMkLst>
            <pc:docMk/>
            <pc:sldMk cId="3501482306" sldId="361"/>
            <ac:spMk id="14" creationId="{94295AF4-7FC5-A28C-06A9-98E5A27EA881}"/>
          </ac:spMkLst>
        </pc:spChg>
        <pc:spChg chg="del">
          <ac:chgData name="Charles-Etienne FERLAND-EXTERNE" userId="S::charles-etienne.ferland.ext@montreal.ca::a461e9b5-f557-4a4c-81e3-75655c801a34" providerId="AD" clId="Web-{401DE0DC-A869-B330-B18D-AB85DF0BD8F8}" dt="2024-03-22T15:06:02.674" v="68"/>
          <ac:spMkLst>
            <pc:docMk/>
            <pc:sldMk cId="3501482306" sldId="361"/>
            <ac:spMk id="18" creationId="{C0F3B1DC-10B1-8C0F-38ED-2B91752F45F7}"/>
          </ac:spMkLst>
        </pc:spChg>
      </pc:sldChg>
      <pc:sldChg chg="delSp">
        <pc:chgData name="Charles-Etienne FERLAND-EXTERNE" userId="S::charles-etienne.ferland.ext@montreal.ca::a461e9b5-f557-4a4c-81e3-75655c801a34" providerId="AD" clId="Web-{401DE0DC-A869-B330-B18D-AB85DF0BD8F8}" dt="2024-03-22T15:30:34.430" v="540"/>
        <pc:sldMkLst>
          <pc:docMk/>
          <pc:sldMk cId="3767186069" sldId="362"/>
        </pc:sldMkLst>
        <pc:spChg chg="del">
          <ac:chgData name="Charles-Etienne FERLAND-EXTERNE" userId="S::charles-etienne.ferland.ext@montreal.ca::a461e9b5-f557-4a4c-81e3-75655c801a34" providerId="AD" clId="Web-{401DE0DC-A869-B330-B18D-AB85DF0BD8F8}" dt="2024-03-22T15:30:34.430" v="540"/>
          <ac:spMkLst>
            <pc:docMk/>
            <pc:sldMk cId="3767186069" sldId="362"/>
            <ac:spMk id="14" creationId="{94295AF4-7FC5-A28C-06A9-98E5A27EA881}"/>
          </ac:spMkLst>
        </pc:spChg>
        <pc:spChg chg="del">
          <ac:chgData name="Charles-Etienne FERLAND-EXTERNE" userId="S::charles-etienne.ferland.ext@montreal.ca::a461e9b5-f557-4a4c-81e3-75655c801a34" providerId="AD" clId="Web-{401DE0DC-A869-B330-B18D-AB85DF0BD8F8}" dt="2024-03-22T15:30:32.586" v="539"/>
          <ac:spMkLst>
            <pc:docMk/>
            <pc:sldMk cId="3767186069" sldId="362"/>
            <ac:spMk id="18" creationId="{C0F3B1DC-10B1-8C0F-38ED-2B91752F45F7}"/>
          </ac:spMkLst>
        </pc:spChg>
      </pc:sldChg>
      <pc:sldChg chg="modSp">
        <pc:chgData name="Charles-Etienne FERLAND-EXTERNE" userId="S::charles-etienne.ferland.ext@montreal.ca::a461e9b5-f557-4a4c-81e3-75655c801a34" providerId="AD" clId="Web-{401DE0DC-A869-B330-B18D-AB85DF0BD8F8}" dt="2024-03-22T15:42:47.550" v="733"/>
        <pc:sldMkLst>
          <pc:docMk/>
          <pc:sldMk cId="1770286006" sldId="363"/>
        </pc:sldMkLst>
        <pc:graphicFrameChg chg="mod modGraphic">
          <ac:chgData name="Charles-Etienne FERLAND-EXTERNE" userId="S::charles-etienne.ferland.ext@montreal.ca::a461e9b5-f557-4a4c-81e3-75655c801a34" providerId="AD" clId="Web-{401DE0DC-A869-B330-B18D-AB85DF0BD8F8}" dt="2024-03-22T15:42:47.550" v="733"/>
          <ac:graphicFrameMkLst>
            <pc:docMk/>
            <pc:sldMk cId="1770286006" sldId="363"/>
            <ac:graphicFrameMk id="354" creationId="{00000000-0000-0000-0000-000000000000}"/>
          </ac:graphicFrameMkLst>
        </pc:graphicFrameChg>
      </pc:sldChg>
      <pc:sldChg chg="modSp">
        <pc:chgData name="Charles-Etienne FERLAND-EXTERNE" userId="S::charles-etienne.ferland.ext@montreal.ca::a461e9b5-f557-4a4c-81e3-75655c801a34" providerId="AD" clId="Web-{401DE0DC-A869-B330-B18D-AB85DF0BD8F8}" dt="2024-03-22T19:57:56.267" v="1279" actId="20577"/>
        <pc:sldMkLst>
          <pc:docMk/>
          <pc:sldMk cId="3566557437" sldId="364"/>
        </pc:sldMkLst>
        <pc:spChg chg="mod">
          <ac:chgData name="Charles-Etienne FERLAND-EXTERNE" userId="S::charles-etienne.ferland.ext@montreal.ca::a461e9b5-f557-4a4c-81e3-75655c801a34" providerId="AD" clId="Web-{401DE0DC-A869-B330-B18D-AB85DF0BD8F8}" dt="2024-03-22T19:57:56.267" v="1279" actId="20577"/>
          <ac:spMkLst>
            <pc:docMk/>
            <pc:sldMk cId="3566557437" sldId="364"/>
            <ac:spMk id="138" creationId="{00000000-0000-0000-0000-000000000000}"/>
          </ac:spMkLst>
        </pc:spChg>
      </pc:sldChg>
      <pc:sldChg chg="modSp">
        <pc:chgData name="Charles-Etienne FERLAND-EXTERNE" userId="S::charles-etienne.ferland.ext@montreal.ca::a461e9b5-f557-4a4c-81e3-75655c801a34" providerId="AD" clId="Web-{401DE0DC-A869-B330-B18D-AB85DF0BD8F8}" dt="2024-03-22T19:58:09.470" v="1286" actId="20577"/>
        <pc:sldMkLst>
          <pc:docMk/>
          <pc:sldMk cId="3304960622" sldId="365"/>
        </pc:sldMkLst>
        <pc:spChg chg="mod">
          <ac:chgData name="Charles-Etienne FERLAND-EXTERNE" userId="S::charles-etienne.ferland.ext@montreal.ca::a461e9b5-f557-4a4c-81e3-75655c801a34" providerId="AD" clId="Web-{401DE0DC-A869-B330-B18D-AB85DF0BD8F8}" dt="2024-03-22T19:58:09.470" v="1286" actId="20577"/>
          <ac:spMkLst>
            <pc:docMk/>
            <pc:sldMk cId="3304960622" sldId="365"/>
            <ac:spMk id="138" creationId="{00000000-0000-0000-0000-000000000000}"/>
          </ac:spMkLst>
        </pc:spChg>
      </pc:sldChg>
      <pc:sldChg chg="addSp delSp modSp new">
        <pc:chgData name="Charles-Etienne FERLAND-EXTERNE" userId="S::charles-etienne.ferland.ext@montreal.ca::a461e9b5-f557-4a4c-81e3-75655c801a34" providerId="AD" clId="Web-{401DE0DC-A869-B330-B18D-AB85DF0BD8F8}" dt="2024-03-22T15:26:07.941" v="508" actId="1076"/>
        <pc:sldMkLst>
          <pc:docMk/>
          <pc:sldMk cId="3999294161" sldId="367"/>
        </pc:sldMkLst>
        <pc:spChg chg="del">
          <ac:chgData name="Charles-Etienne FERLAND-EXTERNE" userId="S::charles-etienne.ferland.ext@montreal.ca::a461e9b5-f557-4a4c-81e3-75655c801a34" providerId="AD" clId="Web-{401DE0DC-A869-B330-B18D-AB85DF0BD8F8}" dt="2024-03-22T15:24:03.815" v="457"/>
          <ac:spMkLst>
            <pc:docMk/>
            <pc:sldMk cId="3999294161" sldId="367"/>
            <ac:spMk id="2" creationId="{F94E9D6E-6529-3E91-1B49-E050902CB105}"/>
          </ac:spMkLst>
        </pc:spChg>
        <pc:spChg chg="del">
          <ac:chgData name="Charles-Etienne FERLAND-EXTERNE" userId="S::charles-etienne.ferland.ext@montreal.ca::a461e9b5-f557-4a4c-81e3-75655c801a34" providerId="AD" clId="Web-{401DE0DC-A869-B330-B18D-AB85DF0BD8F8}" dt="2024-03-22T15:24:03.815" v="456"/>
          <ac:spMkLst>
            <pc:docMk/>
            <pc:sldMk cId="3999294161" sldId="367"/>
            <ac:spMk id="3" creationId="{0337B0AF-A0FD-678C-1815-897D15B93FE1}"/>
          </ac:spMkLst>
        </pc:spChg>
        <pc:spChg chg="add del mod">
          <ac:chgData name="Charles-Etienne FERLAND-EXTERNE" userId="S::charles-etienne.ferland.ext@montreal.ca::a461e9b5-f557-4a4c-81e3-75655c801a34" providerId="AD" clId="Web-{401DE0DC-A869-B330-B18D-AB85DF0BD8F8}" dt="2024-03-22T15:24:06.565" v="459"/>
          <ac:spMkLst>
            <pc:docMk/>
            <pc:sldMk cId="3999294161" sldId="367"/>
            <ac:spMk id="5" creationId="{3EB63390-43FD-A8D9-3485-DCBE4118825B}"/>
          </ac:spMkLst>
        </pc:spChg>
        <pc:spChg chg="add del mod">
          <ac:chgData name="Charles-Etienne FERLAND-EXTERNE" userId="S::charles-etienne.ferland.ext@montreal.ca::a461e9b5-f557-4a4c-81e3-75655c801a34" providerId="AD" clId="Web-{401DE0DC-A869-B330-B18D-AB85DF0BD8F8}" dt="2024-03-22T15:24:12.471" v="461"/>
          <ac:spMkLst>
            <pc:docMk/>
            <pc:sldMk cId="3999294161" sldId="367"/>
            <ac:spMk id="7" creationId="{5E3687A4-0409-C32A-F302-D96A372AA846}"/>
          </ac:spMkLst>
        </pc:spChg>
        <pc:spChg chg="add mod">
          <ac:chgData name="Charles-Etienne FERLAND-EXTERNE" userId="S::charles-etienne.ferland.ext@montreal.ca::a461e9b5-f557-4a4c-81e3-75655c801a34" providerId="AD" clId="Web-{401DE0DC-A869-B330-B18D-AB85DF0BD8F8}" dt="2024-03-22T15:25:12.284" v="501" actId="20577"/>
          <ac:spMkLst>
            <pc:docMk/>
            <pc:sldMk cId="3999294161" sldId="367"/>
            <ac:spMk id="9" creationId="{AF54C545-6AD8-98D8-8263-0140E3A73D41}"/>
          </ac:spMkLst>
        </pc:spChg>
        <pc:spChg chg="add mod">
          <ac:chgData name="Charles-Etienne FERLAND-EXTERNE" userId="S::charles-etienne.ferland.ext@montreal.ca::a461e9b5-f557-4a4c-81e3-75655c801a34" providerId="AD" clId="Web-{401DE0DC-A869-B330-B18D-AB85DF0BD8F8}" dt="2024-03-22T15:26:01.988" v="506" actId="20577"/>
          <ac:spMkLst>
            <pc:docMk/>
            <pc:sldMk cId="3999294161" sldId="367"/>
            <ac:spMk id="11" creationId="{362AD68A-C060-21D2-66E8-237824AB16F9}"/>
          </ac:spMkLst>
        </pc:spChg>
        <pc:picChg chg="add mod">
          <ac:chgData name="Charles-Etienne FERLAND-EXTERNE" userId="S::charles-etienne.ferland.ext@montreal.ca::a461e9b5-f557-4a4c-81e3-75655c801a34" providerId="AD" clId="Web-{401DE0DC-A869-B330-B18D-AB85DF0BD8F8}" dt="2024-03-22T15:26:07.941" v="508" actId="1076"/>
          <ac:picMkLst>
            <pc:docMk/>
            <pc:sldMk cId="3999294161" sldId="367"/>
            <ac:picMk id="12" creationId="{B5F5229E-0DBD-3C0A-17F9-6942DB7C3250}"/>
          </ac:picMkLst>
        </pc:picChg>
      </pc:sldChg>
    </pc:docChg>
  </pc:docChgLst>
  <pc:docChgLst>
    <pc:chgData name="Julia MEYER-EXTERNE" userId="S::julia.meyer.ext@montreal.ca::cdc9926d-b894-43b6-9f4e-382403e373b9" providerId="AD" clId="Web-{2C5FA220-F623-F7ED-232F-B245E27DFA39}"/>
    <pc:docChg chg="modSld">
      <pc:chgData name="Julia MEYER-EXTERNE" userId="S::julia.meyer.ext@montreal.ca::cdc9926d-b894-43b6-9f4e-382403e373b9" providerId="AD" clId="Web-{2C5FA220-F623-F7ED-232F-B245E27DFA39}" dt="2024-04-02T15:37:25.400" v="12" actId="20577"/>
      <pc:docMkLst>
        <pc:docMk/>
      </pc:docMkLst>
      <pc:sldChg chg="modSp">
        <pc:chgData name="Julia MEYER-EXTERNE" userId="S::julia.meyer.ext@montreal.ca::cdc9926d-b894-43b6-9f4e-382403e373b9" providerId="AD" clId="Web-{2C5FA220-F623-F7ED-232F-B245E27DFA39}" dt="2024-04-02T15:31:25.740" v="4" actId="20577"/>
        <pc:sldMkLst>
          <pc:docMk/>
          <pc:sldMk cId="465659732" sldId="282"/>
        </pc:sldMkLst>
        <pc:spChg chg="mod">
          <ac:chgData name="Julia MEYER-EXTERNE" userId="S::julia.meyer.ext@montreal.ca::cdc9926d-b894-43b6-9f4e-382403e373b9" providerId="AD" clId="Web-{2C5FA220-F623-F7ED-232F-B245E27DFA39}" dt="2024-04-02T15:31:25.740" v="4" actId="20577"/>
          <ac:spMkLst>
            <pc:docMk/>
            <pc:sldMk cId="465659732" sldId="282"/>
            <ac:spMk id="142" creationId="{00000000-0000-0000-0000-000000000000}"/>
          </ac:spMkLst>
        </pc:spChg>
      </pc:sldChg>
      <pc:sldChg chg="modSp">
        <pc:chgData name="Julia MEYER-EXTERNE" userId="S::julia.meyer.ext@montreal.ca::cdc9926d-b894-43b6-9f4e-382403e373b9" providerId="AD" clId="Web-{2C5FA220-F623-F7ED-232F-B245E27DFA39}" dt="2024-04-02T15:37:25.400" v="12" actId="20577"/>
        <pc:sldMkLst>
          <pc:docMk/>
          <pc:sldMk cId="109194942" sldId="352"/>
        </pc:sldMkLst>
        <pc:spChg chg="mod">
          <ac:chgData name="Julia MEYER-EXTERNE" userId="S::julia.meyer.ext@montreal.ca::cdc9926d-b894-43b6-9f4e-382403e373b9" providerId="AD" clId="Web-{2C5FA220-F623-F7ED-232F-B245E27DFA39}" dt="2024-04-02T15:37:25.400" v="12" actId="20577"/>
          <ac:spMkLst>
            <pc:docMk/>
            <pc:sldMk cId="109194942" sldId="352"/>
            <ac:spMk id="271" creationId="{00000000-0000-0000-0000-000000000000}"/>
          </ac:spMkLst>
        </pc:spChg>
      </pc:sldChg>
    </pc:docChg>
  </pc:docChgLst>
  <pc:docChgLst>
    <pc:chgData name="Julia MEYER-EXTERNE" userId="S::julia.meyer.ext@montreal.ca::cdc9926d-b894-43b6-9f4e-382403e373b9" providerId="AD" clId="Web-{9A524669-DB10-D088-084A-94357DEFD000}"/>
    <pc:docChg chg="addSld delSld modSld sldOrd">
      <pc:chgData name="Julia MEYER-EXTERNE" userId="S::julia.meyer.ext@montreal.ca::cdc9926d-b894-43b6-9f4e-382403e373b9" providerId="AD" clId="Web-{9A524669-DB10-D088-084A-94357DEFD000}" dt="2024-01-17T16:34:05.371" v="244" actId="20577"/>
      <pc:docMkLst>
        <pc:docMk/>
      </pc:docMkLst>
      <pc:sldChg chg="modSp">
        <pc:chgData name="Julia MEYER-EXTERNE" userId="S::julia.meyer.ext@montreal.ca::cdc9926d-b894-43b6-9f4e-382403e373b9" providerId="AD" clId="Web-{9A524669-DB10-D088-084A-94357DEFD000}" dt="2024-01-17T15:56:49.786" v="13" actId="20577"/>
        <pc:sldMkLst>
          <pc:docMk/>
          <pc:sldMk cId="0" sldId="260"/>
        </pc:sldMkLst>
        <pc:spChg chg="mod">
          <ac:chgData name="Julia MEYER-EXTERNE" userId="S::julia.meyer.ext@montreal.ca::cdc9926d-b894-43b6-9f4e-382403e373b9" providerId="AD" clId="Web-{9A524669-DB10-D088-084A-94357DEFD000}" dt="2024-01-17T15:56:49.786" v="13" actId="20577"/>
          <ac:spMkLst>
            <pc:docMk/>
            <pc:sldMk cId="0" sldId="260"/>
            <ac:spMk id="3" creationId="{BBC331D5-5939-DB4A-B766-567F56821D85}"/>
          </ac:spMkLst>
        </pc:spChg>
      </pc:sldChg>
      <pc:sldChg chg="modSp">
        <pc:chgData name="Julia MEYER-EXTERNE" userId="S::julia.meyer.ext@montreal.ca::cdc9926d-b894-43b6-9f4e-382403e373b9" providerId="AD" clId="Web-{9A524669-DB10-D088-084A-94357DEFD000}" dt="2024-01-17T16:01:21.023" v="15" actId="20577"/>
        <pc:sldMkLst>
          <pc:docMk/>
          <pc:sldMk cId="0" sldId="261"/>
        </pc:sldMkLst>
        <pc:spChg chg="mod">
          <ac:chgData name="Julia MEYER-EXTERNE" userId="S::julia.meyer.ext@montreal.ca::cdc9926d-b894-43b6-9f4e-382403e373b9" providerId="AD" clId="Web-{9A524669-DB10-D088-084A-94357DEFD000}" dt="2024-01-17T16:01:21.023" v="15" actId="20577"/>
          <ac:spMkLst>
            <pc:docMk/>
            <pc:sldMk cId="0" sldId="261"/>
            <ac:spMk id="3" creationId="{A371BFCC-2892-36FD-D351-EA6CFFC19B9C}"/>
          </ac:spMkLst>
        </pc:spChg>
      </pc:sldChg>
      <pc:sldChg chg="addSp delSp modSp">
        <pc:chgData name="Julia MEYER-EXTERNE" userId="S::julia.meyer.ext@montreal.ca::cdc9926d-b894-43b6-9f4e-382403e373b9" providerId="AD" clId="Web-{9A524669-DB10-D088-084A-94357DEFD000}" dt="2024-01-17T16:09:59.544" v="147" actId="20577"/>
        <pc:sldMkLst>
          <pc:docMk/>
          <pc:sldMk cId="0" sldId="262"/>
        </pc:sldMkLst>
        <pc:spChg chg="add mod">
          <ac:chgData name="Julia MEYER-EXTERNE" userId="S::julia.meyer.ext@montreal.ca::cdc9926d-b894-43b6-9f4e-382403e373b9" providerId="AD" clId="Web-{9A524669-DB10-D088-084A-94357DEFD000}" dt="2024-01-17T16:09:59.544" v="147" actId="20577"/>
          <ac:spMkLst>
            <pc:docMk/>
            <pc:sldMk cId="0" sldId="262"/>
            <ac:spMk id="4" creationId="{1DC4442F-2124-AC39-DEAA-13E87CC8F253}"/>
          </ac:spMkLst>
        </pc:spChg>
        <pc:picChg chg="add del mod">
          <ac:chgData name="Julia MEYER-EXTERNE" userId="S::julia.meyer.ext@montreal.ca::cdc9926d-b894-43b6-9f4e-382403e373b9" providerId="AD" clId="Web-{9A524669-DB10-D088-084A-94357DEFD000}" dt="2024-01-17T16:01:31.211" v="17"/>
          <ac:picMkLst>
            <pc:docMk/>
            <pc:sldMk cId="0" sldId="262"/>
            <ac:picMk id="2" creationId="{8E1C3BA8-6EE9-0DF3-E24C-724EF9954BE2}"/>
          </ac:picMkLst>
        </pc:picChg>
      </pc:sldChg>
      <pc:sldChg chg="addSp modSp">
        <pc:chgData name="Julia MEYER-EXTERNE" userId="S::julia.meyer.ext@montreal.ca::cdc9926d-b894-43b6-9f4e-382403e373b9" providerId="AD" clId="Web-{9A524669-DB10-D088-084A-94357DEFD000}" dt="2024-01-17T16:15:56.126" v="181" actId="20577"/>
        <pc:sldMkLst>
          <pc:docMk/>
          <pc:sldMk cId="0" sldId="265"/>
        </pc:sldMkLst>
        <pc:spChg chg="add mod">
          <ac:chgData name="Julia MEYER-EXTERNE" userId="S::julia.meyer.ext@montreal.ca::cdc9926d-b894-43b6-9f4e-382403e373b9" providerId="AD" clId="Web-{9A524669-DB10-D088-084A-94357DEFD000}" dt="2024-01-17T16:15:56.126" v="181" actId="20577"/>
          <ac:spMkLst>
            <pc:docMk/>
            <pc:sldMk cId="0" sldId="265"/>
            <ac:spMk id="3" creationId="{FF5F2A71-1F55-E091-F02B-C97A69AF6D08}"/>
          </ac:spMkLst>
        </pc:spChg>
      </pc:sldChg>
      <pc:sldChg chg="addSp">
        <pc:chgData name="Julia MEYER-EXTERNE" userId="S::julia.meyer.ext@montreal.ca::cdc9926d-b894-43b6-9f4e-382403e373b9" providerId="AD" clId="Web-{9A524669-DB10-D088-084A-94357DEFD000}" dt="2024-01-17T16:19:15.862" v="186"/>
        <pc:sldMkLst>
          <pc:docMk/>
          <pc:sldMk cId="0" sldId="268"/>
        </pc:sldMkLst>
        <pc:spChg chg="add">
          <ac:chgData name="Julia MEYER-EXTERNE" userId="S::julia.meyer.ext@montreal.ca::cdc9926d-b894-43b6-9f4e-382403e373b9" providerId="AD" clId="Web-{9A524669-DB10-D088-084A-94357DEFD000}" dt="2024-01-17T16:19:15.862" v="186"/>
          <ac:spMkLst>
            <pc:docMk/>
            <pc:sldMk cId="0" sldId="268"/>
            <ac:spMk id="3" creationId="{857EA764-9A83-EBE5-3304-A35C8CC4B2F8}"/>
          </ac:spMkLst>
        </pc:spChg>
      </pc:sldChg>
      <pc:sldChg chg="modSp">
        <pc:chgData name="Julia MEYER-EXTERNE" userId="S::julia.meyer.ext@montreal.ca::cdc9926d-b894-43b6-9f4e-382403e373b9" providerId="AD" clId="Web-{9A524669-DB10-D088-084A-94357DEFD000}" dt="2024-01-17T16:26:01.397" v="187" actId="1076"/>
        <pc:sldMkLst>
          <pc:docMk/>
          <pc:sldMk cId="0" sldId="275"/>
        </pc:sldMkLst>
        <pc:spChg chg="mod">
          <ac:chgData name="Julia MEYER-EXTERNE" userId="S::julia.meyer.ext@montreal.ca::cdc9926d-b894-43b6-9f4e-382403e373b9" providerId="AD" clId="Web-{9A524669-DB10-D088-084A-94357DEFD000}" dt="2024-01-17T16:26:01.397" v="187" actId="1076"/>
          <ac:spMkLst>
            <pc:docMk/>
            <pc:sldMk cId="0" sldId="275"/>
            <ac:spMk id="3" creationId="{199F1DA7-7A89-2C90-A55E-BFADC53DE26A}"/>
          </ac:spMkLst>
        </pc:spChg>
      </pc:sldChg>
      <pc:sldChg chg="addSp modSp">
        <pc:chgData name="Julia MEYER-EXTERNE" userId="S::julia.meyer.ext@montreal.ca::cdc9926d-b894-43b6-9f4e-382403e373b9" providerId="AD" clId="Web-{9A524669-DB10-D088-084A-94357DEFD000}" dt="2024-01-17T16:33:13.667" v="236" actId="20577"/>
        <pc:sldMkLst>
          <pc:docMk/>
          <pc:sldMk cId="0" sldId="278"/>
        </pc:sldMkLst>
        <pc:spChg chg="add mod">
          <ac:chgData name="Julia MEYER-EXTERNE" userId="S::julia.meyer.ext@montreal.ca::cdc9926d-b894-43b6-9f4e-382403e373b9" providerId="AD" clId="Web-{9A524669-DB10-D088-084A-94357DEFD000}" dt="2024-01-17T16:33:13.667" v="236" actId="20577"/>
          <ac:spMkLst>
            <pc:docMk/>
            <pc:sldMk cId="0" sldId="278"/>
            <ac:spMk id="4" creationId="{70849070-83C6-32D4-D553-DCCE82BD8FBA}"/>
          </ac:spMkLst>
        </pc:spChg>
      </pc:sldChg>
      <pc:sldChg chg="modSp add del ord replId">
        <pc:chgData name="Julia MEYER-EXTERNE" userId="S::julia.meyer.ext@montreal.ca::cdc9926d-b894-43b6-9f4e-382403e373b9" providerId="AD" clId="Web-{9A524669-DB10-D088-084A-94357DEFD000}" dt="2024-01-17T16:03:56.493" v="26"/>
        <pc:sldMkLst>
          <pc:docMk/>
          <pc:sldMk cId="1373166471" sldId="283"/>
        </pc:sldMkLst>
        <pc:spChg chg="mod">
          <ac:chgData name="Julia MEYER-EXTERNE" userId="S::julia.meyer.ext@montreal.ca::cdc9926d-b894-43b6-9f4e-382403e373b9" providerId="AD" clId="Web-{9A524669-DB10-D088-084A-94357DEFD000}" dt="2024-01-17T16:03:54.993" v="25" actId="20577"/>
          <ac:spMkLst>
            <pc:docMk/>
            <pc:sldMk cId="1373166471" sldId="283"/>
            <ac:spMk id="4" creationId="{32065078-44E9-C9DC-95B8-930708A81A25}"/>
          </ac:spMkLst>
        </pc:spChg>
      </pc:sldChg>
      <pc:sldChg chg="add ord replId">
        <pc:chgData name="Julia MEYER-EXTERNE" userId="S::julia.meyer.ext@montreal.ca::cdc9926d-b894-43b6-9f4e-382403e373b9" providerId="AD" clId="Web-{9A524669-DB10-D088-084A-94357DEFD000}" dt="2024-01-17T16:17:22.736" v="183"/>
        <pc:sldMkLst>
          <pc:docMk/>
          <pc:sldMk cId="2056979578" sldId="285"/>
        </pc:sldMkLst>
      </pc:sldChg>
      <pc:sldChg chg="modSp add ord replId">
        <pc:chgData name="Julia MEYER-EXTERNE" userId="S::julia.meyer.ext@montreal.ca::cdc9926d-b894-43b6-9f4e-382403e373b9" providerId="AD" clId="Web-{9A524669-DB10-D088-084A-94357DEFD000}" dt="2024-01-17T16:34:05.371" v="244" actId="20577"/>
        <pc:sldMkLst>
          <pc:docMk/>
          <pc:sldMk cId="949201219" sldId="287"/>
        </pc:sldMkLst>
        <pc:spChg chg="mod">
          <ac:chgData name="Julia MEYER-EXTERNE" userId="S::julia.meyer.ext@montreal.ca::cdc9926d-b894-43b6-9f4e-382403e373b9" providerId="AD" clId="Web-{9A524669-DB10-D088-084A-94357DEFD000}" dt="2024-01-17T16:34:05.371" v="244" actId="20577"/>
          <ac:spMkLst>
            <pc:docMk/>
            <pc:sldMk cId="949201219" sldId="287"/>
            <ac:spMk id="2" creationId="{EB199A31-380E-A956-7AED-9CA3E88D7BA1}"/>
          </ac:spMkLst>
        </pc:spChg>
      </pc:sldChg>
    </pc:docChg>
  </pc:docChgLst>
  <pc:docChgLst>
    <pc:chgData name="Charles-Etienne FERLAND-EXTERNE" userId="S::charles-etienne.ferland.ext@montreal.ca::a461e9b5-f557-4a4c-81e3-75655c801a34" providerId="AD" clId="Web-{08C7D461-CBCE-0A24-F7FF-54B2FC35D78B}"/>
    <pc:docChg chg="addSld modSld">
      <pc:chgData name="Charles-Etienne FERLAND-EXTERNE" userId="S::charles-etienne.ferland.ext@montreal.ca::a461e9b5-f557-4a4c-81e3-75655c801a34" providerId="AD" clId="Web-{08C7D461-CBCE-0A24-F7FF-54B2FC35D78B}" dt="2024-03-08T20:15:20.594" v="483" actId="14100"/>
      <pc:docMkLst>
        <pc:docMk/>
      </pc:docMkLst>
      <pc:sldChg chg="modSp">
        <pc:chgData name="Charles-Etienne FERLAND-EXTERNE" userId="S::charles-etienne.ferland.ext@montreal.ca::a461e9b5-f557-4a4c-81e3-75655c801a34" providerId="AD" clId="Web-{08C7D461-CBCE-0A24-F7FF-54B2FC35D78B}" dt="2024-03-08T15:43:24.833" v="69" actId="14100"/>
        <pc:sldMkLst>
          <pc:docMk/>
          <pc:sldMk cId="0" sldId="260"/>
        </pc:sldMkLst>
        <pc:spChg chg="mod">
          <ac:chgData name="Charles-Etienne FERLAND-EXTERNE" userId="S::charles-etienne.ferland.ext@montreal.ca::a461e9b5-f557-4a4c-81e3-75655c801a34" providerId="AD" clId="Web-{08C7D461-CBCE-0A24-F7FF-54B2FC35D78B}" dt="2024-03-08T15:43:24.833" v="69" actId="14100"/>
          <ac:spMkLst>
            <pc:docMk/>
            <pc:sldMk cId="0" sldId="260"/>
            <ac:spMk id="113" creationId="{00000000-0000-0000-0000-000000000000}"/>
          </ac:spMkLst>
        </pc:spChg>
      </pc:sldChg>
      <pc:sldChg chg="addSp delSp modSp modNotes">
        <pc:chgData name="Charles-Etienne FERLAND-EXTERNE" userId="S::charles-etienne.ferland.ext@montreal.ca::a461e9b5-f557-4a4c-81e3-75655c801a34" providerId="AD" clId="Web-{08C7D461-CBCE-0A24-F7FF-54B2FC35D78B}" dt="2024-03-08T20:08:27.728" v="357" actId="20577"/>
        <pc:sldMkLst>
          <pc:docMk/>
          <pc:sldMk cId="0" sldId="266"/>
        </pc:sldMkLst>
        <pc:spChg chg="add del mod">
          <ac:chgData name="Charles-Etienne FERLAND-EXTERNE" userId="S::charles-etienne.ferland.ext@montreal.ca::a461e9b5-f557-4a4c-81e3-75655c801a34" providerId="AD" clId="Web-{08C7D461-CBCE-0A24-F7FF-54B2FC35D78B}" dt="2024-03-08T20:07:50.946" v="319"/>
          <ac:spMkLst>
            <pc:docMk/>
            <pc:sldMk cId="0" sldId="266"/>
            <ac:spMk id="4" creationId="{3A31818C-6532-6E98-2DBB-C683A6B4D165}"/>
          </ac:spMkLst>
        </pc:spChg>
        <pc:spChg chg="mod">
          <ac:chgData name="Charles-Etienne FERLAND-EXTERNE" userId="S::charles-etienne.ferland.ext@montreal.ca::a461e9b5-f557-4a4c-81e3-75655c801a34" providerId="AD" clId="Web-{08C7D461-CBCE-0A24-F7FF-54B2FC35D78B}" dt="2024-03-08T20:07:39.962" v="314" actId="20577"/>
          <ac:spMkLst>
            <pc:docMk/>
            <pc:sldMk cId="0" sldId="266"/>
            <ac:spMk id="5" creationId="{EB77E513-13D9-C269-D537-4FB625FDFEC0}"/>
          </ac:spMkLst>
        </pc:spChg>
        <pc:spChg chg="add mod">
          <ac:chgData name="Charles-Etienne FERLAND-EXTERNE" userId="S::charles-etienne.ferland.ext@montreal.ca::a461e9b5-f557-4a4c-81e3-75655c801a34" providerId="AD" clId="Web-{08C7D461-CBCE-0A24-F7FF-54B2FC35D78B}" dt="2024-03-08T20:08:27.728" v="357" actId="20577"/>
          <ac:spMkLst>
            <pc:docMk/>
            <pc:sldMk cId="0" sldId="266"/>
            <ac:spMk id="7" creationId="{2EEC3B5C-EB7F-3433-A381-149B47C7E809}"/>
          </ac:spMkLst>
        </pc:spChg>
        <pc:spChg chg="del">
          <ac:chgData name="Charles-Etienne FERLAND-EXTERNE" userId="S::charles-etienne.ferland.ext@montreal.ca::a461e9b5-f557-4a4c-81e3-75655c801a34" providerId="AD" clId="Web-{08C7D461-CBCE-0A24-F7FF-54B2FC35D78B}" dt="2024-03-08T20:07:41.774" v="315"/>
          <ac:spMkLst>
            <pc:docMk/>
            <pc:sldMk cId="0" sldId="266"/>
            <ac:spMk id="223" creationId="{00000000-0000-0000-0000-000000000000}"/>
          </ac:spMkLst>
        </pc:spChg>
        <pc:spChg chg="del">
          <ac:chgData name="Charles-Etienne FERLAND-EXTERNE" userId="S::charles-etienne.ferland.ext@montreal.ca::a461e9b5-f557-4a4c-81e3-75655c801a34" providerId="AD" clId="Web-{08C7D461-CBCE-0A24-F7FF-54B2FC35D78B}" dt="2024-03-08T20:07:54.649" v="321"/>
          <ac:spMkLst>
            <pc:docMk/>
            <pc:sldMk cId="0" sldId="266"/>
            <ac:spMk id="234" creationId="{00000000-0000-0000-0000-000000000000}"/>
          </ac:spMkLst>
        </pc:spChg>
        <pc:grpChg chg="del">
          <ac:chgData name="Charles-Etienne FERLAND-EXTERNE" userId="S::charles-etienne.ferland.ext@montreal.ca::a461e9b5-f557-4a4c-81e3-75655c801a34" providerId="AD" clId="Web-{08C7D461-CBCE-0A24-F7FF-54B2FC35D78B}" dt="2024-03-08T20:07:51.712" v="320"/>
          <ac:grpSpMkLst>
            <pc:docMk/>
            <pc:sldMk cId="0" sldId="266"/>
            <ac:grpSpMk id="227" creationId="{00000000-0000-0000-0000-000000000000}"/>
          </ac:grpSpMkLst>
        </pc:grpChg>
      </pc:sldChg>
      <pc:sldChg chg="addSp delSp modSp addAnim delAnim">
        <pc:chgData name="Charles-Etienne FERLAND-EXTERNE" userId="S::charles-etienne.ferland.ext@montreal.ca::a461e9b5-f557-4a4c-81e3-75655c801a34" providerId="AD" clId="Web-{08C7D461-CBCE-0A24-F7FF-54B2FC35D78B}" dt="2024-03-08T15:56:58.031" v="283" actId="14100"/>
        <pc:sldMkLst>
          <pc:docMk/>
          <pc:sldMk cId="0" sldId="267"/>
        </pc:sldMkLst>
        <pc:spChg chg="del">
          <ac:chgData name="Charles-Etienne FERLAND-EXTERNE" userId="S::charles-etienne.ferland.ext@montreal.ca::a461e9b5-f557-4a4c-81e3-75655c801a34" providerId="AD" clId="Web-{08C7D461-CBCE-0A24-F7FF-54B2FC35D78B}" dt="2024-03-08T15:53:55.407" v="225"/>
          <ac:spMkLst>
            <pc:docMk/>
            <pc:sldMk cId="0" sldId="267"/>
            <ac:spMk id="3" creationId="{AE709F64-AA22-C888-74E2-1CD6FD583B70}"/>
          </ac:spMkLst>
        </pc:spChg>
        <pc:spChg chg="add del mod">
          <ac:chgData name="Charles-Etienne FERLAND-EXTERNE" userId="S::charles-etienne.ferland.ext@montreal.ca::a461e9b5-f557-4a4c-81e3-75655c801a34" providerId="AD" clId="Web-{08C7D461-CBCE-0A24-F7FF-54B2FC35D78B}" dt="2024-03-08T15:43:54.052" v="101"/>
          <ac:spMkLst>
            <pc:docMk/>
            <pc:sldMk cId="0" sldId="267"/>
            <ac:spMk id="4" creationId="{E615C702-A84F-B8A6-A64C-D5307ADD3DE4}"/>
          </ac:spMkLst>
        </pc:spChg>
        <pc:spChg chg="mod">
          <ac:chgData name="Charles-Etienne FERLAND-EXTERNE" userId="S::charles-etienne.ferland.ext@montreal.ca::a461e9b5-f557-4a4c-81e3-75655c801a34" providerId="AD" clId="Web-{08C7D461-CBCE-0A24-F7FF-54B2FC35D78B}" dt="2024-03-08T15:55:23.844" v="255" actId="20577"/>
          <ac:spMkLst>
            <pc:docMk/>
            <pc:sldMk cId="0" sldId="267"/>
            <ac:spMk id="6" creationId="{4D41B9E6-5546-DCBC-13B6-5A7C2057ABE9}"/>
          </ac:spMkLst>
        </pc:spChg>
        <pc:spChg chg="add del mod">
          <ac:chgData name="Charles-Etienne FERLAND-EXTERNE" userId="S::charles-etienne.ferland.ext@montreal.ca::a461e9b5-f557-4a4c-81e3-75655c801a34" providerId="AD" clId="Web-{08C7D461-CBCE-0A24-F7FF-54B2FC35D78B}" dt="2024-03-08T15:42:55.459" v="68"/>
          <ac:spMkLst>
            <pc:docMk/>
            <pc:sldMk cId="0" sldId="267"/>
            <ac:spMk id="7" creationId="{6CA08162-F6EA-2C94-D5F2-F31A80B0C089}"/>
          </ac:spMkLst>
        </pc:spChg>
        <pc:spChg chg="add mod">
          <ac:chgData name="Charles-Etienne FERLAND-EXTERNE" userId="S::charles-etienne.ferland.ext@montreal.ca::a461e9b5-f557-4a4c-81e3-75655c801a34" providerId="AD" clId="Web-{08C7D461-CBCE-0A24-F7FF-54B2FC35D78B}" dt="2024-03-08T15:56:58.031" v="283" actId="14100"/>
          <ac:spMkLst>
            <pc:docMk/>
            <pc:sldMk cId="0" sldId="267"/>
            <ac:spMk id="9" creationId="{01AA2F07-5948-32DC-DFD8-F7D634906C53}"/>
          </ac:spMkLst>
        </pc:spChg>
        <pc:spChg chg="mod">
          <ac:chgData name="Charles-Etienne FERLAND-EXTERNE" userId="S::charles-etienne.ferland.ext@montreal.ca::a461e9b5-f557-4a4c-81e3-75655c801a34" providerId="AD" clId="Web-{08C7D461-CBCE-0A24-F7FF-54B2FC35D78B}" dt="2024-03-08T15:55:39.641" v="257" actId="14100"/>
          <ac:spMkLst>
            <pc:docMk/>
            <pc:sldMk cId="0" sldId="267"/>
            <ac:spMk id="10" creationId="{ABE6391E-327A-74FF-336F-BC603B81C80A}"/>
          </ac:spMkLst>
        </pc:spChg>
        <pc:spChg chg="add del mod">
          <ac:chgData name="Charles-Etienne FERLAND-EXTERNE" userId="S::charles-etienne.ferland.ext@montreal.ca::a461e9b5-f557-4a4c-81e3-75655c801a34" providerId="AD" clId="Web-{08C7D461-CBCE-0A24-F7FF-54B2FC35D78B}" dt="2024-03-08T15:52:52.986" v="218"/>
          <ac:spMkLst>
            <pc:docMk/>
            <pc:sldMk cId="0" sldId="267"/>
            <ac:spMk id="12" creationId="{23D7A573-BE93-2DA9-5ABC-FB2D81D27490}"/>
          </ac:spMkLst>
        </pc:spChg>
        <pc:spChg chg="add del">
          <ac:chgData name="Charles-Etienne FERLAND-EXTERNE" userId="S::charles-etienne.ferland.ext@montreal.ca::a461e9b5-f557-4a4c-81e3-75655c801a34" providerId="AD" clId="Web-{08C7D461-CBCE-0A24-F7FF-54B2FC35D78B}" dt="2024-03-08T15:53:09.657" v="221"/>
          <ac:spMkLst>
            <pc:docMk/>
            <pc:sldMk cId="0" sldId="267"/>
            <ac:spMk id="14" creationId="{0D291A00-738D-0BCC-1B73-7B32FD809A68}"/>
          </ac:spMkLst>
        </pc:spChg>
        <pc:spChg chg="del mod">
          <ac:chgData name="Charles-Etienne FERLAND-EXTERNE" userId="S::charles-etienne.ferland.ext@montreal.ca::a461e9b5-f557-4a4c-81e3-75655c801a34" providerId="AD" clId="Web-{08C7D461-CBCE-0A24-F7FF-54B2FC35D78B}" dt="2024-03-08T15:42:51.005" v="64"/>
          <ac:spMkLst>
            <pc:docMk/>
            <pc:sldMk cId="0" sldId="267"/>
            <ac:spMk id="240" creationId="{00000000-0000-0000-0000-000000000000}"/>
          </ac:spMkLst>
        </pc:spChg>
        <pc:spChg chg="del">
          <ac:chgData name="Charles-Etienne FERLAND-EXTERNE" userId="S::charles-etienne.ferland.ext@montreal.ca::a461e9b5-f557-4a4c-81e3-75655c801a34" providerId="AD" clId="Web-{08C7D461-CBCE-0A24-F7FF-54B2FC35D78B}" dt="2024-03-08T15:53:57.423" v="226"/>
          <ac:spMkLst>
            <pc:docMk/>
            <pc:sldMk cId="0" sldId="267"/>
            <ac:spMk id="244" creationId="{00000000-0000-0000-0000-000000000000}"/>
          </ac:spMkLst>
        </pc:spChg>
        <pc:picChg chg="add mod">
          <ac:chgData name="Charles-Etienne FERLAND-EXTERNE" userId="S::charles-etienne.ferland.ext@montreal.ca::a461e9b5-f557-4a4c-81e3-75655c801a34" providerId="AD" clId="Web-{08C7D461-CBCE-0A24-F7FF-54B2FC35D78B}" dt="2024-03-08T15:54:57.126" v="240" actId="1076"/>
          <ac:picMkLst>
            <pc:docMk/>
            <pc:sldMk cId="0" sldId="267"/>
            <ac:picMk id="15" creationId="{67F30E06-92AD-76D6-AA80-BE5AB335CB17}"/>
          </ac:picMkLst>
        </pc:picChg>
        <pc:picChg chg="add mod ord">
          <ac:chgData name="Charles-Etienne FERLAND-EXTERNE" userId="S::charles-etienne.ferland.ext@montreal.ca::a461e9b5-f557-4a4c-81e3-75655c801a34" providerId="AD" clId="Web-{08C7D461-CBCE-0A24-F7FF-54B2FC35D78B}" dt="2024-03-08T15:54:57.047" v="239" actId="1076"/>
          <ac:picMkLst>
            <pc:docMk/>
            <pc:sldMk cId="0" sldId="267"/>
            <ac:picMk id="16" creationId="{1BF84ED3-0BE2-7B1D-EAF6-CF8FC2AFCBB7}"/>
          </ac:picMkLst>
        </pc:picChg>
        <pc:picChg chg="del mod modCrop">
          <ac:chgData name="Charles-Etienne FERLAND-EXTERNE" userId="S::charles-etienne.ferland.ext@montreal.ca::a461e9b5-f557-4a4c-81e3-75655c801a34" providerId="AD" clId="Web-{08C7D461-CBCE-0A24-F7FF-54B2FC35D78B}" dt="2024-03-08T15:53:58.142" v="227"/>
          <ac:picMkLst>
            <pc:docMk/>
            <pc:sldMk cId="0" sldId="267"/>
            <ac:picMk id="243" creationId="{00000000-0000-0000-0000-000000000000}"/>
          </ac:picMkLst>
        </pc:picChg>
      </pc:sldChg>
      <pc:sldChg chg="addSp modSp">
        <pc:chgData name="Charles-Etienne FERLAND-EXTERNE" userId="S::charles-etienne.ferland.ext@montreal.ca::a461e9b5-f557-4a4c-81e3-75655c801a34" providerId="AD" clId="Web-{08C7D461-CBCE-0A24-F7FF-54B2FC35D78B}" dt="2024-03-08T15:50:13.627" v="215"/>
        <pc:sldMkLst>
          <pc:docMk/>
          <pc:sldMk cId="1361314008" sldId="346"/>
        </pc:sldMkLst>
        <pc:spChg chg="add mod">
          <ac:chgData name="Charles-Etienne FERLAND-EXTERNE" userId="S::charles-etienne.ferland.ext@montreal.ca::a461e9b5-f557-4a4c-81e3-75655c801a34" providerId="AD" clId="Web-{08C7D461-CBCE-0A24-F7FF-54B2FC35D78B}" dt="2024-03-08T15:48:00.706" v="153" actId="20577"/>
          <ac:spMkLst>
            <pc:docMk/>
            <pc:sldMk cId="1361314008" sldId="346"/>
            <ac:spMk id="6" creationId="{D6D1FC69-98CA-FDEF-8BB6-F0BD1A3CFE39}"/>
          </ac:spMkLst>
        </pc:spChg>
        <pc:spChg chg="add mod">
          <ac:chgData name="Charles-Etienne FERLAND-EXTERNE" userId="S::charles-etienne.ferland.ext@montreal.ca::a461e9b5-f557-4a4c-81e3-75655c801a34" providerId="AD" clId="Web-{08C7D461-CBCE-0A24-F7FF-54B2FC35D78B}" dt="2024-03-08T15:50:13.627" v="215"/>
          <ac:spMkLst>
            <pc:docMk/>
            <pc:sldMk cId="1361314008" sldId="346"/>
            <ac:spMk id="8" creationId="{0EE16467-79D5-9826-6D0B-10BB0ABB65B0}"/>
          </ac:spMkLst>
        </pc:spChg>
        <pc:spChg chg="add mod">
          <ac:chgData name="Charles-Etienne FERLAND-EXTERNE" userId="S::charles-etienne.ferland.ext@montreal.ca::a461e9b5-f557-4a4c-81e3-75655c801a34" providerId="AD" clId="Web-{08C7D461-CBCE-0A24-F7FF-54B2FC35D78B}" dt="2024-03-08T15:50:08.768" v="213"/>
          <ac:spMkLst>
            <pc:docMk/>
            <pc:sldMk cId="1361314008" sldId="346"/>
            <ac:spMk id="9" creationId="{2BE796EB-5234-B894-1BFB-454F2E2C8A90}"/>
          </ac:spMkLst>
        </pc:spChg>
        <pc:picChg chg="mod">
          <ac:chgData name="Charles-Etienne FERLAND-EXTERNE" userId="S::charles-etienne.ferland.ext@montreal.ca::a461e9b5-f557-4a4c-81e3-75655c801a34" providerId="AD" clId="Web-{08C7D461-CBCE-0A24-F7FF-54B2FC35D78B}" dt="2024-03-08T15:47:36.957" v="121" actId="1076"/>
          <ac:picMkLst>
            <pc:docMk/>
            <pc:sldMk cId="1361314008" sldId="346"/>
            <ac:picMk id="2" creationId="{25D3E571-EBB9-61E6-8A32-50A477923945}"/>
          </ac:picMkLst>
        </pc:picChg>
        <pc:picChg chg="mod">
          <ac:chgData name="Charles-Etienne FERLAND-EXTERNE" userId="S::charles-etienne.ferland.ext@montreal.ca::a461e9b5-f557-4a4c-81e3-75655c801a34" providerId="AD" clId="Web-{08C7D461-CBCE-0A24-F7FF-54B2FC35D78B}" dt="2024-03-08T15:48:58.753" v="178" actId="1076"/>
          <ac:picMkLst>
            <pc:docMk/>
            <pc:sldMk cId="1361314008" sldId="346"/>
            <ac:picMk id="5" creationId="{6E128122-6DBB-49BE-D027-1AAA449B8581}"/>
          </ac:picMkLst>
        </pc:picChg>
      </pc:sldChg>
      <pc:sldChg chg="addSp delSp modSp modNotes">
        <pc:chgData name="Charles-Etienne FERLAND-EXTERNE" userId="S::charles-etienne.ferland.ext@montreal.ca::a461e9b5-f557-4a4c-81e3-75655c801a34" providerId="AD" clId="Web-{08C7D461-CBCE-0A24-F7FF-54B2FC35D78B}" dt="2024-03-08T20:14:30.890" v="481" actId="1076"/>
        <pc:sldMkLst>
          <pc:docMk/>
          <pc:sldMk cId="109194942" sldId="352"/>
        </pc:sldMkLst>
        <pc:spChg chg="mod">
          <ac:chgData name="Charles-Etienne FERLAND-EXTERNE" userId="S::charles-etienne.ferland.ext@montreal.ca::a461e9b5-f557-4a4c-81e3-75655c801a34" providerId="AD" clId="Web-{08C7D461-CBCE-0A24-F7FF-54B2FC35D78B}" dt="2024-03-08T20:10:38.808" v="404" actId="1076"/>
          <ac:spMkLst>
            <pc:docMk/>
            <pc:sldMk cId="109194942" sldId="352"/>
            <ac:spMk id="17" creationId="{EFE02CB5-E873-42D8-BD23-FCCF0E6F2899}"/>
          </ac:spMkLst>
        </pc:spChg>
        <pc:spChg chg="mod topLvl">
          <ac:chgData name="Charles-Etienne FERLAND-EXTERNE" userId="S::charles-etienne.ferland.ext@montreal.ca::a461e9b5-f557-4a4c-81e3-75655c801a34" providerId="AD" clId="Web-{08C7D461-CBCE-0A24-F7FF-54B2FC35D78B}" dt="2024-03-08T20:12:42.326" v="450" actId="1076"/>
          <ac:spMkLst>
            <pc:docMk/>
            <pc:sldMk cId="109194942" sldId="352"/>
            <ac:spMk id="18" creationId="{46353044-DBD0-DA82-8155-70A4B4A43F7F}"/>
          </ac:spMkLst>
        </pc:spChg>
        <pc:spChg chg="mod">
          <ac:chgData name="Charles-Etienne FERLAND-EXTERNE" userId="S::charles-etienne.ferland.ext@montreal.ca::a461e9b5-f557-4a4c-81e3-75655c801a34" providerId="AD" clId="Web-{08C7D461-CBCE-0A24-F7FF-54B2FC35D78B}" dt="2024-03-08T20:10:52.730" v="409" actId="1076"/>
          <ac:spMkLst>
            <pc:docMk/>
            <pc:sldMk cId="109194942" sldId="352"/>
            <ac:spMk id="19" creationId="{D72785C1-D1E7-56D3-8FD4-5F459B1F6BD0}"/>
          </ac:spMkLst>
        </pc:spChg>
        <pc:spChg chg="mod">
          <ac:chgData name="Charles-Etienne FERLAND-EXTERNE" userId="S::charles-etienne.ferland.ext@montreal.ca::a461e9b5-f557-4a4c-81e3-75655c801a34" providerId="AD" clId="Web-{08C7D461-CBCE-0A24-F7FF-54B2FC35D78B}" dt="2024-03-08T20:10:59.105" v="412" actId="1076"/>
          <ac:spMkLst>
            <pc:docMk/>
            <pc:sldMk cId="109194942" sldId="352"/>
            <ac:spMk id="22" creationId="{0EB71AF4-807F-C8F1-7BCC-6F2C7ACB5B0D}"/>
          </ac:spMkLst>
        </pc:spChg>
        <pc:spChg chg="mod">
          <ac:chgData name="Charles-Etienne FERLAND-EXTERNE" userId="S::charles-etienne.ferland.ext@montreal.ca::a461e9b5-f557-4a4c-81e3-75655c801a34" providerId="AD" clId="Web-{08C7D461-CBCE-0A24-F7FF-54B2FC35D78B}" dt="2024-03-08T20:10:22.933" v="403" actId="1076"/>
          <ac:spMkLst>
            <pc:docMk/>
            <pc:sldMk cId="109194942" sldId="352"/>
            <ac:spMk id="271" creationId="{00000000-0000-0000-0000-000000000000}"/>
          </ac:spMkLst>
        </pc:spChg>
        <pc:spChg chg="mod topLvl">
          <ac:chgData name="Charles-Etienne FERLAND-EXTERNE" userId="S::charles-etienne.ferland.ext@montreal.ca::a461e9b5-f557-4a4c-81e3-75655c801a34" providerId="AD" clId="Web-{08C7D461-CBCE-0A24-F7FF-54B2FC35D78B}" dt="2024-03-08T20:13:58.030" v="474" actId="20577"/>
          <ac:spMkLst>
            <pc:docMk/>
            <pc:sldMk cId="109194942" sldId="352"/>
            <ac:spMk id="275" creationId="{00000000-0000-0000-0000-000000000000}"/>
          </ac:spMkLst>
        </pc:spChg>
        <pc:spChg chg="mod">
          <ac:chgData name="Charles-Etienne FERLAND-EXTERNE" userId="S::charles-etienne.ferland.ext@montreal.ca::a461e9b5-f557-4a4c-81e3-75655c801a34" providerId="AD" clId="Web-{08C7D461-CBCE-0A24-F7FF-54B2FC35D78B}" dt="2024-03-08T20:09:07.369" v="369" actId="1076"/>
          <ac:spMkLst>
            <pc:docMk/>
            <pc:sldMk cId="109194942" sldId="352"/>
            <ac:spMk id="279" creationId="{00000000-0000-0000-0000-000000000000}"/>
          </ac:spMkLst>
        </pc:spChg>
        <pc:spChg chg="mod">
          <ac:chgData name="Charles-Etienne FERLAND-EXTERNE" userId="S::charles-etienne.ferland.ext@montreal.ca::a461e9b5-f557-4a4c-81e3-75655c801a34" providerId="AD" clId="Web-{08C7D461-CBCE-0A24-F7FF-54B2FC35D78B}" dt="2024-03-08T20:13:36.920" v="464" actId="20577"/>
          <ac:spMkLst>
            <pc:docMk/>
            <pc:sldMk cId="109194942" sldId="352"/>
            <ac:spMk id="283" creationId="{00000000-0000-0000-0000-000000000000}"/>
          </ac:spMkLst>
        </pc:spChg>
        <pc:spChg chg="del">
          <ac:chgData name="Charles-Etienne FERLAND-EXTERNE" userId="S::charles-etienne.ferland.ext@montreal.ca::a461e9b5-f557-4a4c-81e3-75655c801a34" providerId="AD" clId="Web-{08C7D461-CBCE-0A24-F7FF-54B2FC35D78B}" dt="2024-03-08T20:11:10.809" v="418"/>
          <ac:spMkLst>
            <pc:docMk/>
            <pc:sldMk cId="109194942" sldId="352"/>
            <ac:spMk id="286" creationId="{00000000-0000-0000-0000-000000000000}"/>
          </ac:spMkLst>
        </pc:spChg>
        <pc:grpChg chg="add mod">
          <ac:chgData name="Charles-Etienne FERLAND-EXTERNE" userId="S::charles-etienne.ferland.ext@montreal.ca::a461e9b5-f557-4a4c-81e3-75655c801a34" providerId="AD" clId="Web-{08C7D461-CBCE-0A24-F7FF-54B2FC35D78B}" dt="2024-03-08T20:13:39.858" v="466" actId="1076"/>
          <ac:grpSpMkLst>
            <pc:docMk/>
            <pc:sldMk cId="109194942" sldId="352"/>
            <ac:grpSpMk id="7" creationId="{261FF97E-3F25-B879-4346-DBC444809F65}"/>
          </ac:grpSpMkLst>
        </pc:grpChg>
        <pc:grpChg chg="add mod">
          <ac:chgData name="Charles-Etienne FERLAND-EXTERNE" userId="S::charles-etienne.ferland.ext@montreal.ca::a461e9b5-f557-4a4c-81e3-75655c801a34" providerId="AD" clId="Web-{08C7D461-CBCE-0A24-F7FF-54B2FC35D78B}" dt="2024-03-08T20:14:25.796" v="480" actId="1076"/>
          <ac:grpSpMkLst>
            <pc:docMk/>
            <pc:sldMk cId="109194942" sldId="352"/>
            <ac:grpSpMk id="9" creationId="{2D3876F1-040E-AAD1-B143-88CCBE29B173}"/>
          </ac:grpSpMkLst>
        </pc:grpChg>
        <pc:grpChg chg="add del mod">
          <ac:chgData name="Charles-Etienne FERLAND-EXTERNE" userId="S::charles-etienne.ferland.ext@montreal.ca::a461e9b5-f557-4a4c-81e3-75655c801a34" providerId="AD" clId="Web-{08C7D461-CBCE-0A24-F7FF-54B2FC35D78B}" dt="2024-03-08T20:12:26.701" v="434"/>
          <ac:grpSpMkLst>
            <pc:docMk/>
            <pc:sldMk cId="109194942" sldId="352"/>
            <ac:grpSpMk id="11" creationId="{AD15B2FA-F38D-F1EE-7839-E97446EC3D98}"/>
          </ac:grpSpMkLst>
        </pc:grpChg>
        <pc:grpChg chg="add mod">
          <ac:chgData name="Charles-Etienne FERLAND-EXTERNE" userId="S::charles-etienne.ferland.ext@montreal.ca::a461e9b5-f557-4a4c-81e3-75655c801a34" providerId="AD" clId="Web-{08C7D461-CBCE-0A24-F7FF-54B2FC35D78B}" dt="2024-03-08T20:11:46.747" v="426" actId="1076"/>
          <ac:grpSpMkLst>
            <pc:docMk/>
            <pc:sldMk cId="109194942" sldId="352"/>
            <ac:grpSpMk id="12" creationId="{D3A9E6CA-2E93-E772-DB02-7FEF468AF073}"/>
          </ac:grpSpMkLst>
        </pc:grpChg>
        <pc:grpChg chg="add">
          <ac:chgData name="Charles-Etienne FERLAND-EXTERNE" userId="S::charles-etienne.ferland.ext@montreal.ca::a461e9b5-f557-4a4c-81e3-75655c801a34" providerId="AD" clId="Web-{08C7D461-CBCE-0A24-F7FF-54B2FC35D78B}" dt="2024-03-08T20:13:15.045" v="457"/>
          <ac:grpSpMkLst>
            <pc:docMk/>
            <pc:sldMk cId="109194942" sldId="352"/>
            <ac:grpSpMk id="13" creationId="{C11FFA23-61F7-FD30-E46E-B32515C46714}"/>
          </ac:grpSpMkLst>
        </pc:grpChg>
        <pc:picChg chg="mod">
          <ac:chgData name="Charles-Etienne FERLAND-EXTERNE" userId="S::charles-etienne.ferland.ext@montreal.ca::a461e9b5-f557-4a4c-81e3-75655c801a34" providerId="AD" clId="Web-{08C7D461-CBCE-0A24-F7FF-54B2FC35D78B}" dt="2024-03-08T20:13:49.608" v="469" actId="14100"/>
          <ac:picMkLst>
            <pc:docMk/>
            <pc:sldMk cId="109194942" sldId="352"/>
            <ac:picMk id="4" creationId="{D4504904-972B-ECF1-EF78-8CF84AD4F0D8}"/>
          </ac:picMkLst>
        </pc:picChg>
        <pc:picChg chg="add mod">
          <ac:chgData name="Charles-Etienne FERLAND-EXTERNE" userId="S::charles-etienne.ferland.ext@montreal.ca::a461e9b5-f557-4a4c-81e3-75655c801a34" providerId="AD" clId="Web-{08C7D461-CBCE-0A24-F7FF-54B2FC35D78B}" dt="2024-03-08T20:10:38.824" v="405" actId="1076"/>
          <ac:picMkLst>
            <pc:docMk/>
            <pc:sldMk cId="109194942" sldId="352"/>
            <ac:picMk id="5" creationId="{9F2B5828-3796-F1A2-319F-B14F26953538}"/>
          </ac:picMkLst>
        </pc:picChg>
        <pc:picChg chg="mod">
          <ac:chgData name="Charles-Etienne FERLAND-EXTERNE" userId="S::charles-etienne.ferland.ext@montreal.ca::a461e9b5-f557-4a4c-81e3-75655c801a34" providerId="AD" clId="Web-{08C7D461-CBCE-0A24-F7FF-54B2FC35D78B}" dt="2024-03-08T20:13:52.968" v="471" actId="1076"/>
          <ac:picMkLst>
            <pc:docMk/>
            <pc:sldMk cId="109194942" sldId="352"/>
            <ac:picMk id="6" creationId="{24053508-0DAA-CEBF-B754-C123F70CE6FB}"/>
          </ac:picMkLst>
        </pc:picChg>
        <pc:picChg chg="mod">
          <ac:chgData name="Charles-Etienne FERLAND-EXTERNE" userId="S::charles-etienne.ferland.ext@montreal.ca::a461e9b5-f557-4a4c-81e3-75655c801a34" providerId="AD" clId="Web-{08C7D461-CBCE-0A24-F7FF-54B2FC35D78B}" dt="2024-03-08T20:14:30.890" v="481" actId="1076"/>
          <ac:picMkLst>
            <pc:docMk/>
            <pc:sldMk cId="109194942" sldId="352"/>
            <ac:picMk id="8" creationId="{18A5161F-7494-9126-5BB0-5F5F8C494B5F}"/>
          </ac:picMkLst>
        </pc:picChg>
        <pc:picChg chg="mod topLvl modCrop">
          <ac:chgData name="Charles-Etienne FERLAND-EXTERNE" userId="S::charles-etienne.ferland.ext@montreal.ca::a461e9b5-f557-4a4c-81e3-75655c801a34" providerId="AD" clId="Web-{08C7D461-CBCE-0A24-F7FF-54B2FC35D78B}" dt="2024-03-08T20:14:07.843" v="476" actId="1076"/>
          <ac:picMkLst>
            <pc:docMk/>
            <pc:sldMk cId="109194942" sldId="352"/>
            <ac:picMk id="10" creationId="{A4C70016-DD4C-001C-702C-DCC392A88BB2}"/>
          </ac:picMkLst>
        </pc:picChg>
      </pc:sldChg>
      <pc:sldChg chg="modSp modNotes">
        <pc:chgData name="Charles-Etienne FERLAND-EXTERNE" userId="S::charles-etienne.ferland.ext@montreal.ca::a461e9b5-f557-4a4c-81e3-75655c801a34" providerId="AD" clId="Web-{08C7D461-CBCE-0A24-F7FF-54B2FC35D78B}" dt="2024-03-08T20:15:20.594" v="483" actId="14100"/>
        <pc:sldMkLst>
          <pc:docMk/>
          <pc:sldMk cId="3799217038" sldId="353"/>
        </pc:sldMkLst>
        <pc:cxnChg chg="mod">
          <ac:chgData name="Charles-Etienne FERLAND-EXTERNE" userId="S::charles-etienne.ferland.ext@montreal.ca::a461e9b5-f557-4a4c-81e3-75655c801a34" providerId="AD" clId="Web-{08C7D461-CBCE-0A24-F7FF-54B2FC35D78B}" dt="2024-03-08T20:15:20.594" v="483" actId="14100"/>
          <ac:cxnSpMkLst>
            <pc:docMk/>
            <pc:sldMk cId="3799217038" sldId="353"/>
            <ac:cxnSpMk id="7" creationId="{1A8C0DFB-6B40-8C58-5F58-A0078C715AF1}"/>
          </ac:cxnSpMkLst>
        </pc:cxnChg>
      </pc:sldChg>
      <pc:sldChg chg="add replId modNotes">
        <pc:chgData name="Charles-Etienne FERLAND-EXTERNE" userId="S::charles-etienne.ferland.ext@montreal.ca::a461e9b5-f557-4a4c-81e3-75655c801a34" providerId="AD" clId="Web-{08C7D461-CBCE-0A24-F7FF-54B2FC35D78B}" dt="2024-03-08T20:07:48.915" v="318"/>
        <pc:sldMkLst>
          <pc:docMk/>
          <pc:sldMk cId="1609763364" sldId="358"/>
        </pc:sldMkLst>
      </pc:sldChg>
    </pc:docChg>
  </pc:docChgLst>
</pc:chgInfo>
</file>

<file path=ppt/comments/modernComment_11B_31DBE9C1.xml><?xml version="1.0" encoding="utf-8"?>
<p188:cmLst xmlns:a="http://schemas.openxmlformats.org/drawingml/2006/main" xmlns:r="http://schemas.openxmlformats.org/officeDocument/2006/relationships" xmlns:p188="http://schemas.microsoft.com/office/powerpoint/2018/8/main">
  <p188:cm id="{60965A2C-26B4-4839-8605-21F197926907}" authorId="{10A064D8-3BA5-8805-379E-CACFC5A729EC}" status="resolved" created="2024-02-14T16:11:01.195" complete="100000">
    <pc:sldMkLst xmlns:pc="http://schemas.microsoft.com/office/powerpoint/2013/main/command">
      <pc:docMk/>
      <pc:sldMk cId="836495809" sldId="283"/>
    </pc:sldMkLst>
    <p188:txBody>
      <a:bodyPr/>
      <a:lstStyle/>
      <a:p>
        <a:r>
          <a:rPr lang="fr-FR"/>
          <a:t>Je mettrai ca au début après la diapo sur a qui s'adresse la formation. Tu en penses quoi ?</a:t>
        </a:r>
      </a:p>
    </p188:txBody>
    <p188:extLst>
      <p:ext xmlns:p="http://schemas.openxmlformats.org/presentationml/2006/main" uri="{57CB4572-C831-44C2-8A1C-0ADB6CCDFE69}">
        <p223:reactions xmlns:p223="http://schemas.microsoft.com/office/powerpoint/2022/03/main">
          <p223:rxn type="👍">
            <p223:instance time="2024-03-07T19:42:49.293" authorId="{757264F3-4690-B1A9-4AC3-8C4574DB0920}"/>
          </p223:rxn>
        </p223:reaction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e4f9727d4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e4f9727d4c_0_0: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indent="0">
              <a:buNone/>
            </a:pPr>
            <a:r>
              <a:rPr lang="fr-CA"/>
              <a:t>Mot de bienvenue + présentation de l'équipe MM</a:t>
            </a:r>
            <a:endParaRPr lang="en-US"/>
          </a:p>
          <a:p>
            <a:pPr marL="0" indent="0">
              <a:buNone/>
            </a:pPr>
            <a:r>
              <a:rPr lang="fr-CA"/>
              <a:t>CEF : animateur, JM : modératrice</a:t>
            </a:r>
          </a:p>
          <a:p>
            <a:pPr marL="0" indent="0">
              <a:buNone/>
            </a:pPr>
            <a:r>
              <a:rPr lang="fr-CA"/>
              <a:t>Questions ou problèmes techniques : nous écrire dans le chat.</a:t>
            </a:r>
            <a:endParaRPr lang="en-US"/>
          </a:p>
          <a:p>
            <a:pPr marL="0" lvl="0" indent="0" algn="l">
              <a:lnSpc>
                <a:spcPct val="114999"/>
              </a:lnSpc>
              <a:spcBef>
                <a:spcPts val="0"/>
              </a:spcBef>
              <a:spcAft>
                <a:spcPts val="0"/>
              </a:spcAft>
              <a:buSzPts val="1100"/>
              <a:buFont typeface="Arial"/>
              <a:buNone/>
            </a:pPr>
            <a:endParaRPr sz="1100">
              <a:latin typeface="Arial"/>
              <a:ea typeface="Arial"/>
              <a:cs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c46d592380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c46d592380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lang="fr-CA"/>
          </a:p>
        </p:txBody>
      </p:sp>
    </p:spTree>
    <p:extLst>
      <p:ext uri="{BB962C8B-B14F-4D97-AF65-F5344CB8AC3E}">
        <p14:creationId xmlns:p14="http://schemas.microsoft.com/office/powerpoint/2010/main" val="16330297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1e0181250b_1_1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1e0181250b_1_1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fr-CA"/>
          </a:p>
        </p:txBody>
      </p:sp>
    </p:spTree>
    <p:extLst>
      <p:ext uri="{BB962C8B-B14F-4D97-AF65-F5344CB8AC3E}">
        <p14:creationId xmlns:p14="http://schemas.microsoft.com/office/powerpoint/2010/main" val="4110137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c46d592380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c46d592380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Clr>
                <a:schemeClr val="dk1"/>
              </a:buClr>
              <a:buNone/>
            </a:pPr>
            <a:endParaRPr lang="fr-CA"/>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g1c46d592380_0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 name="Google Shape;221;g1c46d592380_0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a:spcBef>
                <a:spcPts val="0"/>
              </a:spcBef>
              <a:spcAft>
                <a:spcPts val="0"/>
              </a:spcAft>
              <a:buSzPts val="1100"/>
              <a:buFont typeface="Arial"/>
              <a:buNone/>
            </a:pPr>
            <a:endParaRPr>
              <a:solidFill>
                <a:schemeClr val="dk1"/>
              </a:solidFill>
            </a:endParaRPr>
          </a:p>
        </p:txBody>
      </p:sp>
    </p:spTree>
    <p:extLst>
      <p:ext uri="{BB962C8B-B14F-4D97-AF65-F5344CB8AC3E}">
        <p14:creationId xmlns:p14="http://schemas.microsoft.com/office/powerpoint/2010/main" val="27328647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245e0fbf3df_0_2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g245e0fbf3df_0_2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lang="fr-CA"/>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21e0181250b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21e0181250b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lang="fr-CA"/>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1e0181250b_1_1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1e0181250b_1_1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fr-CA"/>
          </a:p>
        </p:txBody>
      </p:sp>
    </p:spTree>
    <p:extLst>
      <p:ext uri="{BB962C8B-B14F-4D97-AF65-F5344CB8AC3E}">
        <p14:creationId xmlns:p14="http://schemas.microsoft.com/office/powerpoint/2010/main" val="12036259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3765d48f0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3765d48f0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a:t>Here is a quick overview of the different steps of A1</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arenR"/>
            </a:pPr>
            <a:r>
              <a:rPr lang="fr-CA"/>
              <a:t>You'll have to establish your transect routes</a:t>
            </a:r>
            <a:endParaRPr/>
          </a:p>
          <a:p>
            <a:pPr marL="457200" lvl="0" indent="-298450" algn="l" rtl="0">
              <a:spcBef>
                <a:spcPts val="0"/>
              </a:spcBef>
              <a:spcAft>
                <a:spcPts val="0"/>
              </a:spcAft>
              <a:buSzPts val="1100"/>
              <a:buAutoNum type="arabicParenR"/>
            </a:pPr>
            <a:r>
              <a:rPr lang="fr-CA"/>
              <a:t>Lay your subplots</a:t>
            </a:r>
            <a:endParaRPr/>
          </a:p>
          <a:p>
            <a:pPr marL="457200" lvl="0" indent="-298450" algn="l" rtl="0">
              <a:spcBef>
                <a:spcPts val="0"/>
              </a:spcBef>
              <a:spcAft>
                <a:spcPts val="0"/>
              </a:spcAft>
              <a:buSzPts val="1100"/>
              <a:buAutoNum type="arabicParenR"/>
            </a:pPr>
            <a:r>
              <a:rPr lang="fr-CA"/>
              <a:t>finally, record data on</a:t>
            </a:r>
            <a:endParaRPr/>
          </a:p>
          <a:p>
            <a:pPr marL="914400" lvl="1" indent="-298450" algn="l" rtl="0">
              <a:spcBef>
                <a:spcPts val="0"/>
              </a:spcBef>
              <a:spcAft>
                <a:spcPts val="0"/>
              </a:spcAft>
              <a:buSzPts val="1100"/>
              <a:buAutoNum type="alphaLcParenR"/>
            </a:pPr>
            <a:r>
              <a:rPr lang="fr-CA"/>
              <a:t>Blooming plant frequency</a:t>
            </a:r>
            <a:endParaRPr/>
          </a:p>
          <a:p>
            <a:pPr marL="914400" lvl="1" indent="-298450" algn="l" rtl="0">
              <a:spcBef>
                <a:spcPts val="0"/>
              </a:spcBef>
              <a:spcAft>
                <a:spcPts val="0"/>
              </a:spcAft>
              <a:buSzPts val="1100"/>
              <a:buAutoNum type="alphaLcParenR"/>
            </a:pPr>
            <a:r>
              <a:rPr lang="fr-CA"/>
              <a:t>Milkweed density</a:t>
            </a:r>
            <a:endParaRPr/>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g24642315b2b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 name="Google Shape;133;g24642315b2b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CA"/>
              <a:t>for activity, there is two main steps</a:t>
            </a:r>
            <a:endParaRPr/>
          </a:p>
          <a:p>
            <a:pPr marL="0" lvl="0" indent="0" algn="l" rtl="0">
              <a:spcBef>
                <a:spcPts val="0"/>
              </a:spcBef>
              <a:spcAft>
                <a:spcPts val="0"/>
              </a:spcAft>
              <a:buNone/>
            </a:pPr>
            <a:endParaRPr/>
          </a:p>
          <a:p>
            <a:pPr marL="0" lvl="0" indent="0" algn="l" rtl="0">
              <a:spcBef>
                <a:spcPts val="0"/>
              </a:spcBef>
              <a:spcAft>
                <a:spcPts val="0"/>
              </a:spcAft>
              <a:buNone/>
            </a:pPr>
            <a:r>
              <a:rPr lang="fr-CA" b="1"/>
              <a:t>1st</a:t>
            </a:r>
            <a:r>
              <a:rPr lang="fr-CA"/>
              <a:t> : You will have to choose a milkweed steem sampling option based on the milkweed density in your Monitoring plot</a:t>
            </a:r>
            <a:endParaRPr/>
          </a:p>
          <a:p>
            <a:pPr marL="0" lvl="0" indent="0" algn="l" rtl="0">
              <a:spcBef>
                <a:spcPts val="0"/>
              </a:spcBef>
              <a:spcAft>
                <a:spcPts val="0"/>
              </a:spcAft>
              <a:buNone/>
            </a:pPr>
            <a:endParaRPr/>
          </a:p>
          <a:p>
            <a:pPr marL="0" lvl="0" indent="0" algn="l" rtl="0">
              <a:spcBef>
                <a:spcPts val="0"/>
              </a:spcBef>
              <a:spcAft>
                <a:spcPts val="0"/>
              </a:spcAft>
              <a:buNone/>
            </a:pPr>
            <a:r>
              <a:rPr lang="fr-CA" b="1"/>
              <a:t>2nd </a:t>
            </a:r>
            <a:r>
              <a:rPr lang="fr-CA"/>
              <a:t>: Then record milkweed AND immature monarch Data</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g2430839a6f6_0_3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 name="Google Shape;623;g2430839a6f6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a1575d3025_0_1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a1575d3025_0_1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indent="0">
              <a:lnSpc>
                <a:spcPct val="114999"/>
              </a:lnSpc>
              <a:buNone/>
            </a:pPr>
            <a:r>
              <a:rPr lang="en-GB" err="1"/>
              <a:t>C'est</a:t>
            </a:r>
            <a:r>
              <a:rPr lang="en-GB"/>
              <a:t> </a:t>
            </a:r>
            <a:r>
              <a:rPr lang="en-GB" b="1"/>
              <a:t>LE </a:t>
            </a:r>
            <a:r>
              <a:rPr lang="en-GB" b="1" err="1"/>
              <a:t>protocole</a:t>
            </a:r>
            <a:r>
              <a:rPr lang="en-GB"/>
              <a:t> </a:t>
            </a:r>
            <a:r>
              <a:rPr lang="en-GB" err="1"/>
              <a:t>suivi</a:t>
            </a:r>
            <a:r>
              <a:rPr lang="en-GB"/>
              <a:t> par le Service </a:t>
            </a:r>
            <a:r>
              <a:rPr lang="en-GB" err="1"/>
              <a:t>canadien</a:t>
            </a:r>
            <a:r>
              <a:rPr lang="en-GB"/>
              <a:t> de la </a:t>
            </a:r>
            <a:r>
              <a:rPr lang="en-GB" err="1"/>
              <a:t>faune</a:t>
            </a:r>
            <a:r>
              <a:rPr lang="en-GB"/>
              <a:t> pour documenter les sites de reproduction du </a:t>
            </a:r>
            <a:r>
              <a:rPr lang="en-GB" err="1"/>
              <a:t>monarque</a:t>
            </a:r>
            <a:r>
              <a:rPr lang="en-GB"/>
              <a:t>. Il </a:t>
            </a:r>
            <a:r>
              <a:rPr lang="en-GB" err="1"/>
              <a:t>est</a:t>
            </a:r>
            <a:r>
              <a:rPr lang="en-GB"/>
              <a:t> </a:t>
            </a:r>
            <a:r>
              <a:rPr lang="en-GB" err="1"/>
              <a:t>inspiré</a:t>
            </a:r>
            <a:r>
              <a:rPr lang="en-GB"/>
              <a:t> au </a:t>
            </a:r>
            <a:r>
              <a:rPr lang="en-GB" err="1"/>
              <a:t>protocole</a:t>
            </a:r>
            <a:r>
              <a:rPr lang="en-GB"/>
              <a:t> </a:t>
            </a:r>
            <a:r>
              <a:rPr lang="en-GB" err="1"/>
              <a:t>américain</a:t>
            </a:r>
            <a:r>
              <a:rPr lang="en-GB"/>
              <a:t> Integrated Monarch </a:t>
            </a:r>
            <a:r>
              <a:rPr lang="en-GB" err="1"/>
              <a:t>Monintoronng</a:t>
            </a:r>
            <a:r>
              <a:rPr lang="en-GB"/>
              <a:t> Program  (IMMP</a:t>
            </a:r>
            <a:r>
              <a:rPr lang="en-GB" u="sng"/>
              <a:t>)</a:t>
            </a:r>
            <a:r>
              <a:rPr lang="en-GB"/>
              <a:t> </a:t>
            </a:r>
            <a:r>
              <a:rPr lang="en-GB" err="1"/>
              <a:t>afin</a:t>
            </a:r>
            <a:r>
              <a:rPr lang="en-GB"/>
              <a:t> que les données </a:t>
            </a:r>
            <a:r>
              <a:rPr lang="en-GB" err="1"/>
              <a:t>soient</a:t>
            </a:r>
            <a:r>
              <a:rPr lang="en-GB"/>
              <a:t> compatibles pour les analyses </a:t>
            </a:r>
            <a:r>
              <a:rPr lang="en-GB" err="1"/>
              <a:t>continentales</a:t>
            </a:r>
            <a:r>
              <a:rPr lang="en-GB"/>
              <a:t>.</a:t>
            </a:r>
          </a:p>
        </p:txBody>
      </p:sp>
      <p:sp>
        <p:nvSpPr>
          <p:cNvPr id="146" name="Google Shape;146;g2a1575d3025_0_1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CA"/>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1e0181250b_1_1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21e0181250b_1_15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lang="fr-CA"/>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g21e0181250b_1_16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 name="Google Shape;338;g21e0181250b_1_1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CA">
                <a:solidFill>
                  <a:schemeClr val="dk1"/>
                </a:solidFill>
              </a:rPr>
              <a:t>Le message à retenir : Mieux vaut surveiller les mêmes sites plusieurs fois dans la saison</a:t>
            </a:r>
            <a:endParaRPr>
              <a:solidFill>
                <a:schemeClr val="dk1"/>
              </a:solidFill>
            </a:endParaRPr>
          </a:p>
          <a:p>
            <a:pPr marL="0" lvl="0" indent="0" algn="l" rtl="0">
              <a:spcBef>
                <a:spcPts val="0"/>
              </a:spcBef>
              <a:spcAft>
                <a:spcPts val="0"/>
              </a:spcAft>
              <a:buClr>
                <a:schemeClr val="dk1"/>
              </a:buClr>
              <a:buSzPts val="1100"/>
              <a:buFont typeface="Arial"/>
              <a:buNone/>
            </a:pPr>
            <a:r>
              <a:rPr lang="fr-CA">
                <a:solidFill>
                  <a:schemeClr val="dk1"/>
                </a:solidFill>
              </a:rPr>
              <a:t>PLUTÔT QUE</a:t>
            </a:r>
            <a:endParaRPr>
              <a:solidFill>
                <a:schemeClr val="dk1"/>
              </a:solidFill>
            </a:endParaRPr>
          </a:p>
          <a:p>
            <a:pPr marL="0" indent="0">
              <a:buClr>
                <a:schemeClr val="dk1"/>
              </a:buClr>
              <a:buNone/>
            </a:pPr>
            <a:r>
              <a:rPr lang="fr-CA">
                <a:solidFill>
                  <a:schemeClr val="dk1"/>
                </a:solidFill>
              </a:rPr>
              <a:t>Visiter plusieurs sites une seule fois..... expliquer pourquoi</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210afe641d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210afe641d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lang="fr-CA"/>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2210afe641d_0_1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2210afe641d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lang="fr-CA"/>
          </a:p>
        </p:txBody>
      </p:sp>
    </p:spTree>
    <p:extLst>
      <p:ext uri="{BB962C8B-B14F-4D97-AF65-F5344CB8AC3E}">
        <p14:creationId xmlns:p14="http://schemas.microsoft.com/office/powerpoint/2010/main" val="27156218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a1575d3025_0_34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a1575d3025_0_346: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buNone/>
            </a:pPr>
            <a:endParaRPr lang="fr-CA"/>
          </a:p>
        </p:txBody>
      </p:sp>
      <p:sp>
        <p:nvSpPr>
          <p:cNvPr id="267" name="Google Shape;267;g2a1575d3025_0_346: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CA"/>
              <a:pPr algn="r">
                <a:buSzPts val="1200"/>
              </a:pPr>
              <a:t>25</a:t>
            </a:fld>
            <a:endParaRPr/>
          </a:p>
        </p:txBody>
      </p:sp>
    </p:spTree>
    <p:extLst>
      <p:ext uri="{BB962C8B-B14F-4D97-AF65-F5344CB8AC3E}">
        <p14:creationId xmlns:p14="http://schemas.microsoft.com/office/powerpoint/2010/main" val="109631517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21e0181250b_1_1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1" name="Google Shape;431;g21e0181250b_1_1671:notes"/>
          <p:cNvSpPr txBox="1">
            <a:spLocks noGrp="1"/>
          </p:cNvSpPr>
          <p:nvPr>
            <p:ph type="body" idx="1"/>
          </p:nvPr>
        </p:nvSpPr>
        <p:spPr>
          <a:xfrm>
            <a:off x="685800" y="4343400"/>
            <a:ext cx="5486400" cy="4114800"/>
          </a:xfrm>
          <a:prstGeom prst="rect">
            <a:avLst/>
          </a:prstGeom>
          <a:noFill/>
          <a:ln>
            <a:noFill/>
          </a:ln>
        </p:spPr>
        <p:txBody>
          <a:bodyPr spcFirstLastPara="1" wrap="square" lIns="91400" tIns="91400" rIns="91400" bIns="91400" anchor="t" anchorCtr="0">
            <a:noAutofit/>
          </a:bodyPr>
          <a:lstStyle/>
          <a:p>
            <a:pPr marL="0" lvl="0" indent="0" algn="l" rtl="0">
              <a:spcBef>
                <a:spcPts val="0"/>
              </a:spcBef>
              <a:spcAft>
                <a:spcPts val="0"/>
              </a:spcAft>
              <a:buClr>
                <a:schemeClr val="dk1"/>
              </a:buClr>
              <a:buSzPts val="1400"/>
              <a:buFont typeface="Arial"/>
              <a:buNone/>
            </a:pPr>
            <a:endParaRPr lang="fr-CA"/>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a1575d3025_0_1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7" name="Google Shape;157;g2a1575d3025_0_11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endParaRPr/>
          </a:p>
        </p:txBody>
      </p:sp>
      <p:sp>
        <p:nvSpPr>
          <p:cNvPr id="158" name="Google Shape;158;g2a1575d3025_0_11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CA"/>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21e0181250b_0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21e0181250b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600">
              <a:solidFill>
                <a:srgbClr val="595959"/>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g1c46d592380_0_1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 name="Google Shape;123;g1c46d592380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lang="fr-CA">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a1575d3025_0_34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2a1575d3025_0_346:notes"/>
          <p:cNvSpPr txBox="1">
            <a:spLocks noGrp="1"/>
          </p:cNvSpPr>
          <p:nvPr>
            <p:ph type="body" idx="1"/>
          </p:nvPr>
        </p:nvSpPr>
        <p:spPr>
          <a:xfrm>
            <a:off x="701040" y="4415790"/>
            <a:ext cx="5608320" cy="4183380"/>
          </a:xfrm>
          <a:prstGeom prst="rect">
            <a:avLst/>
          </a:prstGeom>
        </p:spPr>
        <p:txBody>
          <a:bodyPr spcFirstLastPara="1" wrap="square" lIns="93162" tIns="46568" rIns="93162" bIns="46568" anchor="t" anchorCtr="0">
            <a:noAutofit/>
          </a:bodyPr>
          <a:lstStyle/>
          <a:p>
            <a:pPr marL="0" indent="0">
              <a:buNone/>
            </a:pPr>
            <a:r>
              <a:rPr lang="fr-CA"/>
              <a:t>Notez que l'agenda de la formation </a:t>
            </a:r>
            <a:r>
              <a:rPr lang="fr-CA" err="1"/>
              <a:t>MMx</a:t>
            </a:r>
            <a:r>
              <a:rPr lang="fr-CA"/>
              <a:t> suit directement le protocole et que vous trouverez toujours une référence au protocole dans le bas de l'écran. Sachez que le protocole est un outil en cours de perfectionnement et que des changements pourraient être apportés après la saison de terrain 2024. Si vous prévoyez participer en 2025, nous vous encourageons de communiquer avec nous pour être tenu au courant du contenu amélioré.</a:t>
            </a:r>
          </a:p>
          <a:p>
            <a:pPr marL="0" indent="0">
              <a:buNone/>
            </a:pPr>
            <a:endParaRPr lang="fr-CA"/>
          </a:p>
          <a:p>
            <a:pPr marL="0" indent="0">
              <a:buNone/>
            </a:pPr>
            <a:r>
              <a:rPr lang="fr-CA"/>
              <a:t>Valider que tous les </a:t>
            </a:r>
            <a:r>
              <a:rPr lang="fr-CA" err="1"/>
              <a:t>participant·e·s</a:t>
            </a:r>
            <a:r>
              <a:rPr lang="fr-CA"/>
              <a:t> savent où trouver le protocole sur le site web </a:t>
            </a:r>
            <a:r>
              <a:rPr lang="fr-CA" err="1"/>
              <a:t>MMx</a:t>
            </a:r>
          </a:p>
          <a:p>
            <a:pPr marL="0" indent="0">
              <a:buNone/>
            </a:pPr>
            <a:endParaRPr lang="fr-FR"/>
          </a:p>
        </p:txBody>
      </p:sp>
      <p:sp>
        <p:nvSpPr>
          <p:cNvPr id="267" name="Google Shape;267;g2a1575d3025_0_346:notes"/>
          <p:cNvSpPr txBox="1">
            <a:spLocks noGrp="1"/>
          </p:cNvSpPr>
          <p:nvPr>
            <p:ph type="sldNum" idx="12"/>
          </p:nvPr>
        </p:nvSpPr>
        <p:spPr>
          <a:xfrm>
            <a:off x="3970938" y="8829967"/>
            <a:ext cx="3037840" cy="464820"/>
          </a:xfrm>
          <a:prstGeom prst="rect">
            <a:avLst/>
          </a:prstGeom>
        </p:spPr>
        <p:txBody>
          <a:bodyPr spcFirstLastPara="1" wrap="square" lIns="93162" tIns="46568" rIns="93162" bIns="46568" anchor="b" anchorCtr="0">
            <a:noAutofit/>
          </a:bodyPr>
          <a:lstStyle/>
          <a:p>
            <a:pPr algn="r">
              <a:buSzPts val="1200"/>
            </a:pPr>
            <a:fld id="{00000000-1234-1234-1234-123412341234}" type="slidenum">
              <a:rPr lang="en-CA"/>
              <a:pPr algn="r">
                <a:buSzPts val="1200"/>
              </a:pPr>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21e0181250b_1_1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21e0181250b_1_1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fr-CA"/>
          </a:p>
        </p:txBody>
      </p:sp>
    </p:spTree>
    <p:extLst>
      <p:ext uri="{BB962C8B-B14F-4D97-AF65-F5344CB8AC3E}">
        <p14:creationId xmlns:p14="http://schemas.microsoft.com/office/powerpoint/2010/main" val="36535299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e134ead13b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e134ead13b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indent="0">
              <a:buNone/>
            </a:pPr>
            <a:endParaRPr lang="fr-CA"/>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1c46d592380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1c46d592380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lang="fr-CA">
              <a:solidFill>
                <a:schemeClr val="dk1"/>
              </a:solidFill>
            </a:endParaRPr>
          </a:p>
          <a:p>
            <a:pPr marL="0" lvl="0" indent="0" algn="l" rtl="0">
              <a:spcBef>
                <a:spcPts val="0"/>
              </a:spcBef>
              <a:spcAft>
                <a:spcPts val="0"/>
              </a:spcAft>
              <a:buClr>
                <a:schemeClr val="dk1"/>
              </a:buClr>
              <a:buSzPts val="1100"/>
              <a:buFont typeface="Arial"/>
              <a:buNone/>
            </a:pPr>
            <a:endParaRPr lang="fr-CA">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ise en page personnalisée 1">
  <p:cSld name="Mise en page personnalisée 1">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472457" y="4663216"/>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CA"/>
              <a:t>‹N°›</a:t>
            </a:fld>
            <a:endParaRPr/>
          </a:p>
        </p:txBody>
      </p:sp>
      <p:sp>
        <p:nvSpPr>
          <p:cNvPr id="52" name="Google Shape;52;p13"/>
          <p:cNvSpPr txBox="1">
            <a:spLocks noGrp="1"/>
          </p:cNvSpPr>
          <p:nvPr>
            <p:ph type="subTitle" idx="1"/>
          </p:nvPr>
        </p:nvSpPr>
        <p:spPr>
          <a:xfrm>
            <a:off x="335100" y="3066962"/>
            <a:ext cx="8473800" cy="3621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Clr>
                <a:srgbClr val="FFFFFF"/>
              </a:buClr>
              <a:buSzPts val="1800"/>
              <a:buNone/>
              <a:defRPr sz="1800">
                <a:solidFill>
                  <a:srgbClr val="FFFFFF"/>
                </a:solidFill>
              </a:defRPr>
            </a:lvl1pPr>
            <a:lvl2pPr lvl="1" algn="l" rtl="0">
              <a:lnSpc>
                <a:spcPct val="100000"/>
              </a:lnSpc>
              <a:spcBef>
                <a:spcPts val="0"/>
              </a:spcBef>
              <a:spcAft>
                <a:spcPts val="0"/>
              </a:spcAft>
              <a:buClr>
                <a:srgbClr val="FFFFFF"/>
              </a:buClr>
              <a:buSzPts val="1800"/>
              <a:buNone/>
              <a:defRPr sz="1800">
                <a:solidFill>
                  <a:srgbClr val="FFFFFF"/>
                </a:solidFill>
              </a:defRPr>
            </a:lvl2pPr>
            <a:lvl3pPr lvl="2" algn="l" rtl="0">
              <a:lnSpc>
                <a:spcPct val="100000"/>
              </a:lnSpc>
              <a:spcBef>
                <a:spcPts val="0"/>
              </a:spcBef>
              <a:spcAft>
                <a:spcPts val="0"/>
              </a:spcAft>
              <a:buClr>
                <a:srgbClr val="FFFFFF"/>
              </a:buClr>
              <a:buSzPts val="1800"/>
              <a:buNone/>
              <a:defRPr sz="1800">
                <a:solidFill>
                  <a:srgbClr val="FFFFFF"/>
                </a:solidFill>
              </a:defRPr>
            </a:lvl3pPr>
            <a:lvl4pPr lvl="3" algn="l" rtl="0">
              <a:lnSpc>
                <a:spcPct val="100000"/>
              </a:lnSpc>
              <a:spcBef>
                <a:spcPts val="0"/>
              </a:spcBef>
              <a:spcAft>
                <a:spcPts val="0"/>
              </a:spcAft>
              <a:buClr>
                <a:srgbClr val="FFFFFF"/>
              </a:buClr>
              <a:buSzPts val="1800"/>
              <a:buNone/>
              <a:defRPr sz="1800">
                <a:solidFill>
                  <a:srgbClr val="FFFFFF"/>
                </a:solidFill>
              </a:defRPr>
            </a:lvl4pPr>
            <a:lvl5pPr lvl="4" algn="l" rtl="0">
              <a:lnSpc>
                <a:spcPct val="100000"/>
              </a:lnSpc>
              <a:spcBef>
                <a:spcPts val="0"/>
              </a:spcBef>
              <a:spcAft>
                <a:spcPts val="0"/>
              </a:spcAft>
              <a:buClr>
                <a:srgbClr val="FFFFFF"/>
              </a:buClr>
              <a:buSzPts val="1800"/>
              <a:buNone/>
              <a:defRPr sz="1800">
                <a:solidFill>
                  <a:srgbClr val="FFFFFF"/>
                </a:solidFill>
              </a:defRPr>
            </a:lvl5pPr>
            <a:lvl6pPr lvl="5" algn="l" rtl="0">
              <a:lnSpc>
                <a:spcPct val="100000"/>
              </a:lnSpc>
              <a:spcBef>
                <a:spcPts val="0"/>
              </a:spcBef>
              <a:spcAft>
                <a:spcPts val="0"/>
              </a:spcAft>
              <a:buClr>
                <a:srgbClr val="FFFFFF"/>
              </a:buClr>
              <a:buSzPts val="1800"/>
              <a:buNone/>
              <a:defRPr sz="1800">
                <a:solidFill>
                  <a:srgbClr val="FFFFFF"/>
                </a:solidFill>
              </a:defRPr>
            </a:lvl6pPr>
            <a:lvl7pPr lvl="6" algn="l" rtl="0">
              <a:lnSpc>
                <a:spcPct val="100000"/>
              </a:lnSpc>
              <a:spcBef>
                <a:spcPts val="0"/>
              </a:spcBef>
              <a:spcAft>
                <a:spcPts val="0"/>
              </a:spcAft>
              <a:buClr>
                <a:srgbClr val="FFFFFF"/>
              </a:buClr>
              <a:buSzPts val="1800"/>
              <a:buNone/>
              <a:defRPr sz="1800">
                <a:solidFill>
                  <a:srgbClr val="FFFFFF"/>
                </a:solidFill>
              </a:defRPr>
            </a:lvl7pPr>
            <a:lvl8pPr lvl="7" algn="l" rtl="0">
              <a:lnSpc>
                <a:spcPct val="100000"/>
              </a:lnSpc>
              <a:spcBef>
                <a:spcPts val="0"/>
              </a:spcBef>
              <a:spcAft>
                <a:spcPts val="0"/>
              </a:spcAft>
              <a:buClr>
                <a:srgbClr val="FFFFFF"/>
              </a:buClr>
              <a:buSzPts val="1800"/>
              <a:buNone/>
              <a:defRPr sz="1800">
                <a:solidFill>
                  <a:srgbClr val="FFFFFF"/>
                </a:solidFill>
              </a:defRPr>
            </a:lvl8pPr>
            <a:lvl9pPr lvl="8" algn="l" rtl="0">
              <a:lnSpc>
                <a:spcPct val="100000"/>
              </a:lnSpc>
              <a:spcBef>
                <a:spcPts val="0"/>
              </a:spcBef>
              <a:spcAft>
                <a:spcPts val="0"/>
              </a:spcAft>
              <a:buClr>
                <a:srgbClr val="FFFFFF"/>
              </a:buClr>
              <a:buSzPts val="1800"/>
              <a:buNone/>
              <a:defRPr sz="1800">
                <a:solidFill>
                  <a:srgbClr val="FFFFFF"/>
                </a:solidFill>
              </a:defRPr>
            </a:lvl9pPr>
          </a:lstStyle>
          <a:p>
            <a:endParaRPr/>
          </a:p>
        </p:txBody>
      </p:sp>
      <p:sp>
        <p:nvSpPr>
          <p:cNvPr id="53" name="Google Shape;53;p13"/>
          <p:cNvSpPr txBox="1">
            <a:spLocks noGrp="1"/>
          </p:cNvSpPr>
          <p:nvPr>
            <p:ph type="ctrTitle"/>
          </p:nvPr>
        </p:nvSpPr>
        <p:spPr>
          <a:xfrm>
            <a:off x="335100" y="1714562"/>
            <a:ext cx="8473800" cy="12762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Clr>
                <a:srgbClr val="FFFFFF"/>
              </a:buClr>
              <a:buSzPts val="3600"/>
              <a:buFont typeface="Calibri"/>
              <a:buNone/>
              <a:defRPr sz="3600" b="1">
                <a:solidFill>
                  <a:srgbClr val="FFFFFF"/>
                </a:solidFill>
              </a:defRPr>
            </a:lvl1pPr>
            <a:lvl2pPr lvl="1" algn="l" rtl="0">
              <a:lnSpc>
                <a:spcPct val="100000"/>
              </a:lnSpc>
              <a:spcBef>
                <a:spcPts val="0"/>
              </a:spcBef>
              <a:spcAft>
                <a:spcPts val="0"/>
              </a:spcAft>
              <a:buClr>
                <a:srgbClr val="FFFFFF"/>
              </a:buClr>
              <a:buSzPts val="3600"/>
              <a:buNone/>
              <a:defRPr sz="3600" b="1">
                <a:solidFill>
                  <a:srgbClr val="FFFFFF"/>
                </a:solidFill>
              </a:defRPr>
            </a:lvl2pPr>
            <a:lvl3pPr lvl="2" algn="l" rtl="0">
              <a:lnSpc>
                <a:spcPct val="100000"/>
              </a:lnSpc>
              <a:spcBef>
                <a:spcPts val="0"/>
              </a:spcBef>
              <a:spcAft>
                <a:spcPts val="0"/>
              </a:spcAft>
              <a:buClr>
                <a:srgbClr val="FFFFFF"/>
              </a:buClr>
              <a:buSzPts val="3600"/>
              <a:buNone/>
              <a:defRPr sz="3600" b="1">
                <a:solidFill>
                  <a:srgbClr val="FFFFFF"/>
                </a:solidFill>
              </a:defRPr>
            </a:lvl3pPr>
            <a:lvl4pPr lvl="3" algn="l" rtl="0">
              <a:lnSpc>
                <a:spcPct val="100000"/>
              </a:lnSpc>
              <a:spcBef>
                <a:spcPts val="0"/>
              </a:spcBef>
              <a:spcAft>
                <a:spcPts val="0"/>
              </a:spcAft>
              <a:buClr>
                <a:srgbClr val="FFFFFF"/>
              </a:buClr>
              <a:buSzPts val="3600"/>
              <a:buNone/>
              <a:defRPr sz="3600" b="1">
                <a:solidFill>
                  <a:srgbClr val="FFFFFF"/>
                </a:solidFill>
              </a:defRPr>
            </a:lvl4pPr>
            <a:lvl5pPr lvl="4" algn="l" rtl="0">
              <a:lnSpc>
                <a:spcPct val="100000"/>
              </a:lnSpc>
              <a:spcBef>
                <a:spcPts val="0"/>
              </a:spcBef>
              <a:spcAft>
                <a:spcPts val="0"/>
              </a:spcAft>
              <a:buClr>
                <a:srgbClr val="FFFFFF"/>
              </a:buClr>
              <a:buSzPts val="3600"/>
              <a:buNone/>
              <a:defRPr sz="3600" b="1">
                <a:solidFill>
                  <a:srgbClr val="FFFFFF"/>
                </a:solidFill>
              </a:defRPr>
            </a:lvl5pPr>
            <a:lvl6pPr lvl="5" algn="l" rtl="0">
              <a:lnSpc>
                <a:spcPct val="100000"/>
              </a:lnSpc>
              <a:spcBef>
                <a:spcPts val="0"/>
              </a:spcBef>
              <a:spcAft>
                <a:spcPts val="0"/>
              </a:spcAft>
              <a:buClr>
                <a:srgbClr val="FFFFFF"/>
              </a:buClr>
              <a:buSzPts val="3600"/>
              <a:buNone/>
              <a:defRPr sz="3600" b="1">
                <a:solidFill>
                  <a:srgbClr val="FFFFFF"/>
                </a:solidFill>
              </a:defRPr>
            </a:lvl6pPr>
            <a:lvl7pPr lvl="6" algn="l" rtl="0">
              <a:lnSpc>
                <a:spcPct val="100000"/>
              </a:lnSpc>
              <a:spcBef>
                <a:spcPts val="0"/>
              </a:spcBef>
              <a:spcAft>
                <a:spcPts val="0"/>
              </a:spcAft>
              <a:buClr>
                <a:srgbClr val="FFFFFF"/>
              </a:buClr>
              <a:buSzPts val="3600"/>
              <a:buNone/>
              <a:defRPr sz="3600" b="1">
                <a:solidFill>
                  <a:srgbClr val="FFFFFF"/>
                </a:solidFill>
              </a:defRPr>
            </a:lvl7pPr>
            <a:lvl8pPr lvl="7" algn="l" rtl="0">
              <a:lnSpc>
                <a:spcPct val="100000"/>
              </a:lnSpc>
              <a:spcBef>
                <a:spcPts val="0"/>
              </a:spcBef>
              <a:spcAft>
                <a:spcPts val="0"/>
              </a:spcAft>
              <a:buClr>
                <a:srgbClr val="FFFFFF"/>
              </a:buClr>
              <a:buSzPts val="3600"/>
              <a:buNone/>
              <a:defRPr sz="3600" b="1">
                <a:solidFill>
                  <a:srgbClr val="FFFFFF"/>
                </a:solidFill>
              </a:defRPr>
            </a:lvl8pPr>
            <a:lvl9pPr lvl="8" algn="l" rtl="0">
              <a:lnSpc>
                <a:spcPct val="100000"/>
              </a:lnSpc>
              <a:spcBef>
                <a:spcPts val="0"/>
              </a:spcBef>
              <a:spcAft>
                <a:spcPts val="0"/>
              </a:spcAft>
              <a:buClr>
                <a:srgbClr val="FFFFFF"/>
              </a:buClr>
              <a:buSzPts val="3600"/>
              <a:buNone/>
              <a:defRPr sz="3600" b="1">
                <a:solidFill>
                  <a:srgbClr val="FFFFFF"/>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CA"/>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CA"/>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9.jpe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0.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9.jpeg"/><Relationship Id="rId4" Type="http://schemas.openxmlformats.org/officeDocument/2006/relationships/image" Target="../media/image10.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microsoft.com/office/2018/10/relationships/comments" Target="../comments/modernComment_11B_31DBE9C1.xml"/><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9.jpe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s://cartodb.ecoconnect.net/user/glaroc/builder/80926111-06eb-4ab0-8dbd-6f2958426774/embed" TargetMode="External"/><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p22"/>
          <p:cNvSpPr txBox="1">
            <a:spLocks noGrp="1"/>
          </p:cNvSpPr>
          <p:nvPr>
            <p:ph type="ctrTitle"/>
          </p:nvPr>
        </p:nvSpPr>
        <p:spPr>
          <a:xfrm>
            <a:off x="207875" y="437750"/>
            <a:ext cx="5912700" cy="16236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4800"/>
              <a:buFont typeface="Proxima Nova"/>
              <a:buNone/>
            </a:pPr>
            <a:r>
              <a:rPr lang="en-CA" sz="4800">
                <a:latin typeface="Proxima Nova"/>
                <a:ea typeface="Proxima Nova"/>
                <a:cs typeface="Proxima Nova"/>
                <a:sym typeface="Proxima Nova"/>
              </a:rPr>
              <a:t>Mission monarque</a:t>
            </a:r>
            <a:endParaRPr sz="4800">
              <a:latin typeface="Proxima Nova"/>
              <a:ea typeface="Proxima Nova"/>
              <a:cs typeface="Proxima Nova"/>
              <a:sym typeface="Proxima Nova"/>
            </a:endParaRPr>
          </a:p>
        </p:txBody>
      </p:sp>
      <p:pic>
        <p:nvPicPr>
          <p:cNvPr id="139" name="Google Shape;139;p22"/>
          <p:cNvPicPr preferRelativeResize="0"/>
          <p:nvPr/>
        </p:nvPicPr>
        <p:blipFill rotWithShape="1">
          <a:blip r:embed="rId3">
            <a:alphaModFix/>
          </a:blip>
          <a:srcRect r="-198" b="52392"/>
          <a:stretch/>
        </p:blipFill>
        <p:spPr>
          <a:xfrm>
            <a:off x="6297475" y="387350"/>
            <a:ext cx="2590136" cy="2079899"/>
          </a:xfrm>
          <a:prstGeom prst="rect">
            <a:avLst/>
          </a:prstGeom>
          <a:noFill/>
          <a:ln>
            <a:noFill/>
          </a:ln>
        </p:spPr>
      </p:pic>
      <p:pic>
        <p:nvPicPr>
          <p:cNvPr id="140" name="Google Shape;140;p22"/>
          <p:cNvPicPr preferRelativeResize="0"/>
          <p:nvPr/>
        </p:nvPicPr>
        <p:blipFill rotWithShape="1">
          <a:blip r:embed="rId4">
            <a:alphaModFix/>
          </a:blip>
          <a:srcRect/>
          <a:stretch/>
        </p:blipFill>
        <p:spPr>
          <a:xfrm>
            <a:off x="317450" y="4160290"/>
            <a:ext cx="1413519" cy="732385"/>
          </a:xfrm>
          <a:prstGeom prst="rect">
            <a:avLst/>
          </a:prstGeom>
          <a:noFill/>
          <a:ln>
            <a:noFill/>
          </a:ln>
        </p:spPr>
      </p:pic>
      <p:sp>
        <p:nvSpPr>
          <p:cNvPr id="141" name="Google Shape;141;p22"/>
          <p:cNvSpPr txBox="1"/>
          <p:nvPr/>
        </p:nvSpPr>
        <p:spPr>
          <a:xfrm>
            <a:off x="317450" y="571500"/>
            <a:ext cx="6133017" cy="1560000"/>
          </a:xfrm>
          <a:prstGeom prst="rect">
            <a:avLst/>
          </a:prstGeom>
          <a:noFill/>
          <a:ln>
            <a:noFill/>
          </a:ln>
        </p:spPr>
        <p:txBody>
          <a:bodyPr spcFirstLastPara="1" wrap="square" lIns="91425" tIns="91425" rIns="91425" bIns="91425" anchor="b" anchorCtr="0">
            <a:noAutofit/>
          </a:bodyPr>
          <a:lstStyle/>
          <a:p>
            <a:r>
              <a:rPr lang="en-CA" sz="3800" b="1" i="1">
                <a:solidFill>
                  <a:srgbClr val="9BBB59"/>
                </a:solidFill>
                <a:latin typeface="Roboto"/>
                <a:ea typeface="Roboto"/>
                <a:cs typeface="Roboto"/>
                <a:sym typeface="Roboto"/>
              </a:rPr>
              <a:t>Mission </a:t>
            </a:r>
            <a:r>
              <a:rPr lang="en-CA" sz="3800" b="1" i="1" err="1">
                <a:solidFill>
                  <a:srgbClr val="9BBB59"/>
                </a:solidFill>
                <a:latin typeface="Roboto"/>
                <a:ea typeface="Roboto"/>
                <a:cs typeface="Roboto"/>
                <a:sym typeface="Roboto"/>
              </a:rPr>
              <a:t>monarque</a:t>
            </a:r>
            <a:r>
              <a:rPr lang="en-CA" sz="3800" b="1" i="1">
                <a:solidFill>
                  <a:srgbClr val="9BBB59"/>
                </a:solidFill>
                <a:latin typeface="Roboto"/>
                <a:ea typeface="Roboto"/>
                <a:cs typeface="Roboto"/>
                <a:sym typeface="Roboto"/>
              </a:rPr>
              <a:t> - Expert</a:t>
            </a:r>
            <a:endParaRPr lang="en-US" sz="3800" b="1" i="1">
              <a:solidFill>
                <a:srgbClr val="9BBB59"/>
              </a:solidFill>
              <a:latin typeface="Roboto"/>
              <a:ea typeface="Roboto"/>
              <a:cs typeface="Roboto"/>
            </a:endParaRPr>
          </a:p>
          <a:p>
            <a:r>
              <a:rPr lang="en-CA" sz="2800">
                <a:latin typeface="Roboto Light"/>
                <a:ea typeface="Roboto Light"/>
                <a:cs typeface="Roboto Light"/>
                <a:sym typeface="Roboto Light"/>
              </a:rPr>
              <a:t>Introduction</a:t>
            </a:r>
            <a:endParaRPr sz="2800">
              <a:latin typeface="Roboto Light"/>
              <a:ea typeface="Roboto Light"/>
              <a:cs typeface="Roboto Light"/>
              <a:sym typeface="Roboto Light"/>
            </a:endParaRPr>
          </a:p>
        </p:txBody>
      </p:sp>
      <p:sp>
        <p:nvSpPr>
          <p:cNvPr id="142" name="Google Shape;142;p22"/>
          <p:cNvSpPr txBox="1"/>
          <p:nvPr/>
        </p:nvSpPr>
        <p:spPr>
          <a:xfrm>
            <a:off x="317450" y="2294520"/>
            <a:ext cx="4256096" cy="1815814"/>
          </a:xfrm>
          <a:prstGeom prst="rect">
            <a:avLst/>
          </a:prstGeom>
          <a:noFill/>
          <a:ln>
            <a:noFill/>
          </a:ln>
        </p:spPr>
        <p:txBody>
          <a:bodyPr spcFirstLastPara="1" wrap="square" lIns="91425" tIns="91425" rIns="91425" bIns="91425" anchor="t" anchorCtr="0">
            <a:noAutofit/>
          </a:bodyPr>
          <a:lstStyle/>
          <a:p>
            <a:r>
              <a:rPr lang="en-CA" sz="1700" b="1" dirty="0">
                <a:solidFill>
                  <a:srgbClr val="666666"/>
                </a:solidFill>
                <a:latin typeface="Roboto"/>
                <a:ea typeface="Roboto"/>
                <a:cs typeface="Roboto"/>
                <a:sym typeface="Roboto"/>
              </a:rPr>
              <a:t>Julia Meyer, M. Sc. </a:t>
            </a:r>
            <a:r>
              <a:rPr lang="en-CA" sz="1700" dirty="0">
                <a:solidFill>
                  <a:srgbClr val="666666"/>
                </a:solidFill>
                <a:latin typeface="Roboto"/>
                <a:ea typeface="Roboto"/>
                <a:cs typeface="Roboto"/>
                <a:sym typeface="Roboto"/>
              </a:rPr>
              <a:t>(</a:t>
            </a:r>
            <a:r>
              <a:rPr lang="en-CA" sz="1700" dirty="0" err="1">
                <a:solidFill>
                  <a:srgbClr val="666666"/>
                </a:solidFill>
                <a:latin typeface="Roboto"/>
                <a:ea typeface="Roboto"/>
                <a:cs typeface="Roboto"/>
                <a:sym typeface="Roboto"/>
              </a:rPr>
              <a:t>elle</a:t>
            </a:r>
            <a:r>
              <a:rPr lang="en-CA" sz="1700" dirty="0">
                <a:solidFill>
                  <a:srgbClr val="666666"/>
                </a:solidFill>
                <a:latin typeface="Roboto"/>
                <a:ea typeface="Roboto"/>
                <a:cs typeface="Roboto"/>
                <a:sym typeface="Roboto"/>
              </a:rPr>
              <a:t>)</a:t>
            </a:r>
            <a:endParaRPr lang="en-US" sz="1300" dirty="0">
              <a:solidFill>
                <a:srgbClr val="666666"/>
              </a:solidFill>
              <a:latin typeface="Roboto Light"/>
              <a:ea typeface="Roboto Light"/>
              <a:cs typeface="Roboto Light"/>
            </a:endParaRPr>
          </a:p>
          <a:p>
            <a:r>
              <a:rPr lang="en-CA" sz="1300" dirty="0" err="1">
                <a:solidFill>
                  <a:srgbClr val="666666"/>
                </a:solidFill>
                <a:latin typeface="Roboto Light"/>
                <a:ea typeface="Roboto Light"/>
                <a:cs typeface="Roboto Light"/>
                <a:sym typeface="Roboto"/>
              </a:rPr>
              <a:t>Coordonnatrice</a:t>
            </a:r>
            <a:r>
              <a:rPr lang="en-CA" sz="1300" dirty="0">
                <a:solidFill>
                  <a:srgbClr val="666666"/>
                </a:solidFill>
                <a:latin typeface="Roboto Light"/>
                <a:ea typeface="Roboto Light"/>
                <a:cs typeface="Roboto Light"/>
                <a:sym typeface="Roboto"/>
              </a:rPr>
              <a:t> </a:t>
            </a:r>
            <a:r>
              <a:rPr lang="en-CA" sz="1300" dirty="0" err="1">
                <a:solidFill>
                  <a:srgbClr val="666666"/>
                </a:solidFill>
                <a:latin typeface="Roboto Light"/>
                <a:ea typeface="Roboto Light"/>
                <a:cs typeface="Roboto Light"/>
                <a:sym typeface="Roboto"/>
              </a:rPr>
              <a:t>scientifique</a:t>
            </a:r>
            <a:endParaRPr lang="en-US" sz="1300" dirty="0" err="1">
              <a:solidFill>
                <a:srgbClr val="666666"/>
              </a:solidFill>
              <a:latin typeface="Roboto Light"/>
              <a:ea typeface="Roboto Light"/>
              <a:cs typeface="Roboto Light"/>
            </a:endParaRPr>
          </a:p>
          <a:p>
            <a:pPr>
              <a:buSzPts val="3200"/>
            </a:pPr>
            <a:endParaRPr lang="en-CA" sz="1700" b="1">
              <a:solidFill>
                <a:srgbClr val="666666"/>
              </a:solidFill>
              <a:latin typeface="Roboto"/>
              <a:ea typeface="Roboto"/>
              <a:cs typeface="Roboto"/>
            </a:endParaRPr>
          </a:p>
          <a:p>
            <a:pPr>
              <a:buSzPts val="3200"/>
            </a:pPr>
            <a:r>
              <a:rPr lang="en-CA" sz="1700" b="1" dirty="0">
                <a:solidFill>
                  <a:srgbClr val="666666"/>
                </a:solidFill>
                <a:latin typeface="Roboto"/>
                <a:ea typeface="Roboto"/>
                <a:cs typeface="Roboto"/>
                <a:sym typeface="Roboto"/>
              </a:rPr>
              <a:t>Charles-Étienne Ferland, M. Sc. </a:t>
            </a:r>
            <a:r>
              <a:rPr lang="en-CA" sz="1700" dirty="0">
                <a:solidFill>
                  <a:srgbClr val="666666"/>
                </a:solidFill>
                <a:latin typeface="Roboto"/>
                <a:ea typeface="Roboto"/>
                <a:cs typeface="Roboto"/>
                <a:sym typeface="Roboto"/>
              </a:rPr>
              <a:t>(il/</a:t>
            </a:r>
            <a:r>
              <a:rPr lang="en-CA" sz="1700" dirty="0" err="1">
                <a:solidFill>
                  <a:srgbClr val="666666"/>
                </a:solidFill>
                <a:latin typeface="Roboto"/>
                <a:ea typeface="Roboto"/>
                <a:cs typeface="Roboto"/>
                <a:sym typeface="Roboto"/>
              </a:rPr>
              <a:t>lui</a:t>
            </a:r>
            <a:r>
              <a:rPr lang="en-CA" sz="1700" dirty="0">
                <a:solidFill>
                  <a:srgbClr val="666666"/>
                </a:solidFill>
                <a:latin typeface="Roboto"/>
                <a:ea typeface="Roboto"/>
                <a:cs typeface="Roboto"/>
                <a:sym typeface="Roboto"/>
              </a:rPr>
              <a:t>)</a:t>
            </a:r>
            <a:endParaRPr sz="1700" dirty="0">
              <a:solidFill>
                <a:srgbClr val="666666"/>
              </a:solidFill>
              <a:latin typeface="Roboto"/>
              <a:ea typeface="Roboto"/>
              <a:cs typeface="Roboto"/>
            </a:endParaRPr>
          </a:p>
          <a:p>
            <a:pPr marL="0" marR="0" lvl="0" indent="0" algn="l" rtl="0">
              <a:lnSpc>
                <a:spcPct val="100000"/>
              </a:lnSpc>
              <a:spcBef>
                <a:spcPts val="0"/>
              </a:spcBef>
              <a:spcAft>
                <a:spcPts val="0"/>
              </a:spcAft>
              <a:buClr>
                <a:srgbClr val="FFFFFF"/>
              </a:buClr>
              <a:buSzPts val="3200"/>
              <a:buFont typeface="Arial"/>
              <a:buNone/>
            </a:pPr>
            <a:r>
              <a:rPr lang="en-CA" sz="1300" dirty="0">
                <a:solidFill>
                  <a:srgbClr val="666666"/>
                </a:solidFill>
                <a:latin typeface="Roboto Light"/>
                <a:ea typeface="Roboto Light"/>
                <a:cs typeface="Roboto Light"/>
                <a:sym typeface="Roboto Light"/>
              </a:rPr>
              <a:t>Chargé de </a:t>
            </a:r>
            <a:r>
              <a:rPr lang="en-CA" sz="1300" dirty="0" err="1">
                <a:solidFill>
                  <a:srgbClr val="666666"/>
                </a:solidFill>
                <a:latin typeface="Roboto Light"/>
                <a:ea typeface="Roboto Light"/>
                <a:cs typeface="Roboto Light"/>
                <a:sym typeface="Roboto Light"/>
              </a:rPr>
              <a:t>projet</a:t>
            </a:r>
            <a:r>
              <a:rPr lang="en-CA" sz="1300" dirty="0">
                <a:solidFill>
                  <a:srgbClr val="666666"/>
                </a:solidFill>
                <a:latin typeface="Roboto Light"/>
                <a:ea typeface="Roboto Light"/>
                <a:cs typeface="Roboto Light"/>
                <a:sym typeface="Roboto Light"/>
              </a:rPr>
              <a:t> et </a:t>
            </a:r>
            <a:r>
              <a:rPr lang="en-CA" sz="1300" dirty="0" err="1">
                <a:solidFill>
                  <a:srgbClr val="666666"/>
                </a:solidFill>
                <a:latin typeface="Roboto Light"/>
                <a:ea typeface="Roboto Light"/>
                <a:cs typeface="Roboto Light"/>
                <a:sym typeface="Roboto Light"/>
              </a:rPr>
              <a:t>coordonnateur</a:t>
            </a:r>
            <a:endParaRPr sz="1300" dirty="0" err="1">
              <a:solidFill>
                <a:srgbClr val="666666"/>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FFFFFF"/>
              </a:buClr>
              <a:buSzPts val="3200"/>
              <a:buFont typeface="Arial"/>
              <a:buNone/>
            </a:pPr>
            <a:r>
              <a:rPr lang="en-CA" sz="1300" dirty="0">
                <a:solidFill>
                  <a:srgbClr val="666666"/>
                </a:solidFill>
                <a:latin typeface="Roboto Light"/>
                <a:ea typeface="Roboto Light"/>
                <a:cs typeface="Roboto Light"/>
                <a:sym typeface="Roboto Light"/>
              </a:rPr>
              <a:t>des </a:t>
            </a:r>
            <a:r>
              <a:rPr lang="en-CA" sz="1300" dirty="0" err="1">
                <a:solidFill>
                  <a:srgbClr val="666666"/>
                </a:solidFill>
                <a:latin typeface="Roboto Light"/>
                <a:ea typeface="Roboto Light"/>
                <a:cs typeface="Roboto Light"/>
                <a:sym typeface="Roboto Light"/>
              </a:rPr>
              <a:t>activités</a:t>
            </a:r>
            <a:r>
              <a:rPr lang="en-CA" sz="1300" dirty="0">
                <a:solidFill>
                  <a:srgbClr val="666666"/>
                </a:solidFill>
                <a:latin typeface="Roboto Light"/>
                <a:ea typeface="Roboto Light"/>
                <a:cs typeface="Roboto Light"/>
                <a:sym typeface="Roboto Light"/>
              </a:rPr>
              <a:t> </a:t>
            </a:r>
            <a:r>
              <a:rPr lang="en-CA" sz="1300" dirty="0" err="1">
                <a:solidFill>
                  <a:srgbClr val="666666"/>
                </a:solidFill>
                <a:latin typeface="Roboto Light"/>
                <a:ea typeface="Roboto Light"/>
                <a:cs typeface="Roboto Light"/>
                <a:sym typeface="Roboto Light"/>
              </a:rPr>
              <a:t>pédagogiques</a:t>
            </a:r>
            <a:endParaRPr sz="1300" dirty="0" err="1">
              <a:solidFill>
                <a:srgbClr val="666666"/>
              </a:solidFill>
              <a:latin typeface="Roboto Light"/>
              <a:ea typeface="Roboto Light"/>
              <a:cs typeface="Roboto Light"/>
              <a:sym typeface="Roboto Light"/>
            </a:endParaRPr>
          </a:p>
          <a:p>
            <a:pPr marL="0" marR="0" lvl="0" indent="0" algn="l" rtl="0">
              <a:lnSpc>
                <a:spcPct val="100000"/>
              </a:lnSpc>
              <a:spcBef>
                <a:spcPts val="0"/>
              </a:spcBef>
              <a:spcAft>
                <a:spcPts val="0"/>
              </a:spcAft>
              <a:buClr>
                <a:srgbClr val="FFFFFF"/>
              </a:buClr>
              <a:buSzPts val="3200"/>
              <a:buFont typeface="Arial"/>
              <a:buNone/>
            </a:pPr>
            <a:endParaRPr sz="400">
              <a:solidFill>
                <a:srgbClr val="666666"/>
              </a:solidFill>
              <a:latin typeface="Roboto Light"/>
              <a:ea typeface="Roboto Light"/>
              <a:cs typeface="Roboto Light"/>
              <a:sym typeface="Roboto Light"/>
            </a:endParaRPr>
          </a:p>
          <a:p>
            <a:pPr>
              <a:buClr>
                <a:srgbClr val="FFFFFF"/>
              </a:buClr>
              <a:buSzPts val="3200"/>
            </a:pPr>
            <a:r>
              <a:rPr lang="en-CA" sz="1100" dirty="0">
                <a:solidFill>
                  <a:srgbClr val="666666"/>
                </a:solidFill>
                <a:latin typeface="Roboto Light"/>
                <a:ea typeface="Roboto Light"/>
                <a:cs typeface="Roboto Light"/>
                <a:sym typeface="Roboto Light"/>
              </a:rPr>
              <a:t>Durée approx. 45 min</a:t>
            </a:r>
            <a:endParaRPr sz="1100" dirty="0">
              <a:solidFill>
                <a:srgbClr val="666666"/>
              </a:solidFill>
              <a:latin typeface="Roboto Light"/>
              <a:ea typeface="Roboto Light"/>
              <a:cs typeface="Roboto Light"/>
            </a:endParaRPr>
          </a:p>
        </p:txBody>
      </p:sp>
      <p:pic>
        <p:nvPicPr>
          <p:cNvPr id="3" name="Google Shape;58;p14" descr="A logo with text on it&#10;&#10;Description automatically generated">
            <a:extLst>
              <a:ext uri="{FF2B5EF4-FFF2-40B4-BE49-F238E27FC236}">
                <a16:creationId xmlns:a16="http://schemas.microsoft.com/office/drawing/2014/main" id="{88929A09-E6A2-41E8-B43C-9B207919920F}"/>
              </a:ext>
            </a:extLst>
          </p:cNvPr>
          <p:cNvPicPr preferRelativeResize="0"/>
          <p:nvPr/>
        </p:nvPicPr>
        <p:blipFill>
          <a:blip r:embed="rId5">
            <a:alphaModFix/>
          </a:blip>
          <a:stretch>
            <a:fillRect/>
          </a:stretch>
        </p:blipFill>
        <p:spPr>
          <a:xfrm>
            <a:off x="4892335" y="2678278"/>
            <a:ext cx="3900857" cy="2024905"/>
          </a:xfrm>
          <a:prstGeom prst="rect">
            <a:avLst/>
          </a:prstGeom>
          <a:noFill/>
          <a:ln>
            <a:noFill/>
          </a:ln>
        </p:spPr>
      </p:pic>
      <p:pic>
        <p:nvPicPr>
          <p:cNvPr id="5" name="Image 4" descr="Fin de la période de commentaires pour le programme de rétablissement de  l'Hirondelle de rivage (Riparia riparia) au Canada-Gouvernement">
            <a:extLst>
              <a:ext uri="{FF2B5EF4-FFF2-40B4-BE49-F238E27FC236}">
                <a16:creationId xmlns:a16="http://schemas.microsoft.com/office/drawing/2014/main" id="{3683C80F-F37F-9BD3-5D72-E25093C01E46}"/>
              </a:ext>
            </a:extLst>
          </p:cNvPr>
          <p:cNvPicPr>
            <a:picLocks noChangeAspect="1"/>
          </p:cNvPicPr>
          <p:nvPr/>
        </p:nvPicPr>
        <p:blipFill>
          <a:blip r:embed="rId6"/>
          <a:stretch>
            <a:fillRect/>
          </a:stretch>
        </p:blipFill>
        <p:spPr>
          <a:xfrm>
            <a:off x="2287647" y="4251577"/>
            <a:ext cx="1908828" cy="640846"/>
          </a:xfrm>
          <a:prstGeom prst="rect">
            <a:avLst/>
          </a:prstGeom>
        </p:spPr>
      </p:pic>
    </p:spTree>
    <p:extLst>
      <p:ext uri="{BB962C8B-B14F-4D97-AF65-F5344CB8AC3E}">
        <p14:creationId xmlns:p14="http://schemas.microsoft.com/office/powerpoint/2010/main" val="4656597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4" name="Google Shape;269;p32">
            <a:extLst>
              <a:ext uri="{FF2B5EF4-FFF2-40B4-BE49-F238E27FC236}">
                <a16:creationId xmlns:a16="http://schemas.microsoft.com/office/drawing/2014/main" id="{6D0D7549-8C83-17C1-6287-01FE5C71FE18}"/>
              </a:ext>
            </a:extLst>
          </p:cNvPr>
          <p:cNvSpPr txBox="1"/>
          <p:nvPr/>
        </p:nvSpPr>
        <p:spPr>
          <a:xfrm>
            <a:off x="322750" y="271775"/>
            <a:ext cx="7571387" cy="892522"/>
          </a:xfrm>
          <a:prstGeom prst="rect">
            <a:avLst/>
          </a:prstGeom>
          <a:noFill/>
          <a:ln>
            <a:noFill/>
          </a:ln>
        </p:spPr>
        <p:txBody>
          <a:bodyPr spcFirstLastPara="1" wrap="square" lIns="91425" tIns="91425" rIns="91425" bIns="91425" anchor="t" anchorCtr="0">
            <a:spAutoFit/>
          </a:bodyPr>
          <a:lstStyle/>
          <a:p>
            <a:r>
              <a:rPr lang="en-CA" sz="2800" b="1" err="1">
                <a:solidFill>
                  <a:schemeClr val="dk1"/>
                </a:solidFill>
                <a:latin typeface="Roboto"/>
                <a:ea typeface="Roboto"/>
                <a:cs typeface="Roboto"/>
              </a:rPr>
              <a:t>Obtenir</a:t>
            </a:r>
            <a:r>
              <a:rPr lang="en-CA" sz="2800" b="1">
                <a:solidFill>
                  <a:schemeClr val="dk1"/>
                </a:solidFill>
                <a:latin typeface="Roboto"/>
                <a:ea typeface="Roboto"/>
                <a:cs typeface="Roboto"/>
              </a:rPr>
              <a:t> </a:t>
            </a:r>
            <a:r>
              <a:rPr lang="en-CA" sz="2800" b="1" err="1">
                <a:solidFill>
                  <a:schemeClr val="dk1"/>
                </a:solidFill>
                <a:latin typeface="Roboto"/>
                <a:ea typeface="Roboto"/>
                <a:cs typeface="Roboto"/>
              </a:rPr>
              <a:t>une</a:t>
            </a:r>
            <a:r>
              <a:rPr lang="en-CA" sz="2800" b="1">
                <a:solidFill>
                  <a:schemeClr val="dk1"/>
                </a:solidFill>
                <a:latin typeface="Roboto"/>
                <a:ea typeface="Roboto"/>
                <a:cs typeface="Roboto"/>
              </a:rPr>
              <a:t> </a:t>
            </a:r>
            <a:r>
              <a:rPr lang="en-CA" sz="2800" b="1" err="1">
                <a:solidFill>
                  <a:schemeClr val="dk1"/>
                </a:solidFill>
                <a:latin typeface="Roboto"/>
                <a:ea typeface="Roboto"/>
                <a:cs typeface="Roboto"/>
              </a:rPr>
              <a:t>autorisation</a:t>
            </a:r>
            <a:r>
              <a:rPr lang="en-CA" sz="2800" b="1">
                <a:solidFill>
                  <a:schemeClr val="dk1"/>
                </a:solidFill>
                <a:latin typeface="Roboto"/>
                <a:ea typeface="Roboto"/>
                <a:cs typeface="Roboto"/>
              </a:rPr>
              <a:t> </a:t>
            </a:r>
            <a:r>
              <a:rPr lang="en-CA" sz="2800" b="1" err="1">
                <a:solidFill>
                  <a:schemeClr val="dk1"/>
                </a:solidFill>
                <a:latin typeface="Roboto"/>
                <a:ea typeface="Roboto"/>
                <a:cs typeface="Roboto"/>
              </a:rPr>
              <a:t>d'inventaire</a:t>
            </a:r>
            <a:endParaRPr lang="fr-FR" err="1">
              <a:solidFill>
                <a:schemeClr val="dk1"/>
              </a:solidFill>
            </a:endParaRPr>
          </a:p>
          <a:p>
            <a:r>
              <a:rPr lang="en-CA" sz="1800">
                <a:solidFill>
                  <a:schemeClr val="dk1"/>
                </a:solidFill>
                <a:ea typeface="Roboto"/>
              </a:rPr>
              <a:t>Pour </a:t>
            </a:r>
            <a:r>
              <a:rPr lang="en-CA" sz="1800" err="1">
                <a:solidFill>
                  <a:schemeClr val="dk1"/>
                </a:solidFill>
                <a:ea typeface="Roboto"/>
              </a:rPr>
              <a:t>pouvoir</a:t>
            </a:r>
            <a:r>
              <a:rPr lang="en-CA" sz="1800">
                <a:solidFill>
                  <a:schemeClr val="dk1"/>
                </a:solidFill>
                <a:ea typeface="Roboto"/>
              </a:rPr>
              <a:t> </a:t>
            </a:r>
            <a:r>
              <a:rPr lang="en-CA" sz="1800" err="1">
                <a:solidFill>
                  <a:schemeClr val="dk1"/>
                </a:solidFill>
                <a:ea typeface="Roboto"/>
              </a:rPr>
              <a:t>accéder</a:t>
            </a:r>
            <a:r>
              <a:rPr lang="en-CA" sz="1800">
                <a:solidFill>
                  <a:schemeClr val="dk1"/>
                </a:solidFill>
                <a:ea typeface="Roboto"/>
              </a:rPr>
              <a:t> à un site </a:t>
            </a:r>
            <a:r>
              <a:rPr lang="en-CA" sz="1800" err="1">
                <a:solidFill>
                  <a:schemeClr val="dk1"/>
                </a:solidFill>
                <a:ea typeface="Roboto"/>
              </a:rPr>
              <a:t>d'inventaire</a:t>
            </a:r>
            <a:endParaRPr lang="en-CA" err="1">
              <a:solidFill>
                <a:schemeClr val="dk1"/>
              </a:solidFill>
            </a:endParaRPr>
          </a:p>
        </p:txBody>
      </p:sp>
      <p:sp>
        <p:nvSpPr>
          <p:cNvPr id="8" name="Rectangle 7">
            <a:extLst>
              <a:ext uri="{FF2B5EF4-FFF2-40B4-BE49-F238E27FC236}">
                <a16:creationId xmlns:a16="http://schemas.microsoft.com/office/drawing/2014/main" id="{5D84D30E-E93D-D334-A1AA-2684605F42D0}"/>
              </a:ext>
            </a:extLst>
          </p:cNvPr>
          <p:cNvSpPr/>
          <p:nvPr/>
        </p:nvSpPr>
        <p:spPr>
          <a:xfrm>
            <a:off x="-2022" y="4766733"/>
            <a:ext cx="1898445" cy="37861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1000" err="1">
                <a:solidFill>
                  <a:schemeClr val="tx1"/>
                </a:solidFill>
                <a:cs typeface="Arial"/>
              </a:rPr>
              <a:t>Protocole</a:t>
            </a:r>
            <a:r>
              <a:rPr lang="en-GB" sz="1000">
                <a:solidFill>
                  <a:schemeClr val="tx1"/>
                </a:solidFill>
                <a:cs typeface="Arial"/>
              </a:rPr>
              <a:t> p. 11, Annexe C1-2</a:t>
            </a:r>
          </a:p>
        </p:txBody>
      </p:sp>
      <p:sp>
        <p:nvSpPr>
          <p:cNvPr id="3" name="Google Shape;163;p24">
            <a:extLst>
              <a:ext uri="{FF2B5EF4-FFF2-40B4-BE49-F238E27FC236}">
                <a16:creationId xmlns:a16="http://schemas.microsoft.com/office/drawing/2014/main" id="{C9DEFD80-4E94-29AF-50B6-79AAA9193831}"/>
              </a:ext>
            </a:extLst>
          </p:cNvPr>
          <p:cNvSpPr txBox="1"/>
          <p:nvPr/>
        </p:nvSpPr>
        <p:spPr>
          <a:xfrm>
            <a:off x="322750" y="1440536"/>
            <a:ext cx="5586468" cy="3139291"/>
          </a:xfrm>
          <a:prstGeom prst="rect">
            <a:avLst/>
          </a:prstGeom>
          <a:noFill/>
          <a:ln>
            <a:noFill/>
          </a:ln>
        </p:spPr>
        <p:txBody>
          <a:bodyPr spcFirstLastPara="1" wrap="square" lIns="91425" tIns="91425" rIns="91425" bIns="91425" anchor="t" anchorCtr="0">
            <a:spAutoFit/>
          </a:bodyPr>
          <a:lstStyle/>
          <a:p>
            <a:r>
              <a:rPr lang="en-CA" sz="1600">
                <a:latin typeface="Roboto"/>
                <a:ea typeface="Roboto"/>
                <a:cs typeface="Roboto"/>
                <a:sym typeface="Roboto"/>
              </a:rPr>
              <a:t>Des </a:t>
            </a:r>
            <a:r>
              <a:rPr lang="en-CA" sz="1600" b="1" err="1">
                <a:latin typeface="Roboto"/>
                <a:ea typeface="Roboto"/>
                <a:cs typeface="Roboto"/>
                <a:sym typeface="Roboto"/>
              </a:rPr>
              <a:t>modèles</a:t>
            </a:r>
            <a:r>
              <a:rPr lang="en-CA" sz="1600" b="1">
                <a:latin typeface="Roboto"/>
                <a:ea typeface="Roboto"/>
                <a:cs typeface="Roboto"/>
                <a:sym typeface="Roboto"/>
              </a:rPr>
              <a:t> </a:t>
            </a:r>
            <a:r>
              <a:rPr lang="en-CA" sz="1600" b="1" err="1">
                <a:latin typeface="Roboto"/>
                <a:ea typeface="Roboto"/>
                <a:cs typeface="Roboto"/>
                <a:sym typeface="Roboto"/>
              </a:rPr>
              <a:t>d'autorisation</a:t>
            </a:r>
            <a:r>
              <a:rPr lang="en-CA" sz="1600" b="1">
                <a:latin typeface="Roboto"/>
                <a:ea typeface="Roboto"/>
                <a:cs typeface="Roboto"/>
                <a:sym typeface="Roboto"/>
              </a:rPr>
              <a:t> </a:t>
            </a:r>
            <a:r>
              <a:rPr lang="en-CA" sz="1600" b="1" err="1">
                <a:latin typeface="Roboto"/>
                <a:ea typeface="Roboto"/>
                <a:cs typeface="Roboto"/>
                <a:sym typeface="Roboto"/>
              </a:rPr>
              <a:t>d'accès</a:t>
            </a:r>
            <a:r>
              <a:rPr lang="en-CA" sz="1600" b="1">
                <a:latin typeface="Roboto"/>
                <a:ea typeface="Roboto"/>
                <a:cs typeface="Roboto"/>
                <a:sym typeface="Roboto"/>
              </a:rPr>
              <a:t> </a:t>
            </a:r>
            <a:r>
              <a:rPr lang="en-CA" sz="1600">
                <a:latin typeface="Roboto"/>
                <a:ea typeface="Roboto"/>
                <a:cs typeface="Roboto"/>
                <a:sym typeface="Roboto"/>
              </a:rPr>
              <a:t>pour les </a:t>
            </a:r>
            <a:r>
              <a:rPr lang="en-CA" sz="1600" err="1">
                <a:latin typeface="Roboto"/>
                <a:ea typeface="Roboto"/>
                <a:cs typeface="Roboto"/>
                <a:sym typeface="Roboto"/>
              </a:rPr>
              <a:t>gestionnaires</a:t>
            </a:r>
            <a:r>
              <a:rPr lang="en-CA" sz="1600">
                <a:latin typeface="Roboto"/>
                <a:ea typeface="Roboto"/>
                <a:cs typeface="Roboto"/>
                <a:sym typeface="Roboto"/>
              </a:rPr>
              <a:t> et propriétaires de sites </a:t>
            </a:r>
            <a:r>
              <a:rPr lang="en-CA" sz="1600" err="1">
                <a:latin typeface="Roboto"/>
                <a:ea typeface="Roboto"/>
                <a:cs typeface="Roboto"/>
                <a:sym typeface="Roboto"/>
              </a:rPr>
              <a:t>d'inventaires</a:t>
            </a:r>
            <a:r>
              <a:rPr lang="en-CA" sz="1600">
                <a:latin typeface="Roboto"/>
                <a:ea typeface="Roboto"/>
                <a:cs typeface="Roboto"/>
                <a:sym typeface="Roboto"/>
              </a:rPr>
              <a:t> </a:t>
            </a:r>
            <a:r>
              <a:rPr lang="en-CA" sz="1600" err="1">
                <a:latin typeface="Roboto"/>
                <a:ea typeface="Roboto"/>
                <a:cs typeface="Roboto"/>
                <a:sym typeface="Roboto"/>
              </a:rPr>
              <a:t>sont</a:t>
            </a:r>
            <a:r>
              <a:rPr lang="en-CA" sz="1600">
                <a:latin typeface="Roboto"/>
                <a:ea typeface="Roboto"/>
                <a:cs typeface="Roboto"/>
                <a:sym typeface="Roboto"/>
              </a:rPr>
              <a:t> </a:t>
            </a:r>
            <a:r>
              <a:rPr lang="en-CA" sz="1600" err="1">
                <a:latin typeface="Roboto"/>
                <a:ea typeface="Roboto"/>
                <a:cs typeface="Roboto"/>
                <a:sym typeface="Roboto"/>
              </a:rPr>
              <a:t>disponibles</a:t>
            </a:r>
            <a:r>
              <a:rPr lang="en-CA" sz="1600">
                <a:latin typeface="Roboto"/>
                <a:ea typeface="Roboto"/>
                <a:cs typeface="Roboto"/>
                <a:sym typeface="Roboto"/>
              </a:rPr>
              <a:t> </a:t>
            </a:r>
            <a:endParaRPr lang="en-CA" sz="1600">
              <a:latin typeface="Roboto"/>
              <a:ea typeface="Roboto"/>
              <a:cs typeface="Roboto"/>
            </a:endParaRPr>
          </a:p>
          <a:p>
            <a:r>
              <a:rPr lang="en-CA" sz="1600">
                <a:latin typeface="Roboto"/>
                <a:ea typeface="Roboto"/>
                <a:cs typeface="Roboto"/>
                <a:sym typeface="Roboto"/>
              </a:rPr>
              <a:t>(</a:t>
            </a:r>
            <a:r>
              <a:rPr lang="en-CA" sz="1600" err="1">
                <a:latin typeface="Roboto"/>
                <a:ea typeface="Roboto"/>
                <a:cs typeface="Roboto"/>
                <a:sym typeface="Roboto"/>
              </a:rPr>
              <a:t>voir</a:t>
            </a:r>
            <a:r>
              <a:rPr lang="en-CA" sz="1600">
                <a:latin typeface="Roboto"/>
                <a:ea typeface="Roboto"/>
                <a:cs typeface="Roboto"/>
                <a:sym typeface="Roboto"/>
              </a:rPr>
              <a:t> Annexe C1-2).</a:t>
            </a:r>
            <a:endParaRPr lang="en-CA" sz="1600">
              <a:latin typeface="Roboto"/>
              <a:ea typeface="Roboto"/>
              <a:cs typeface="Roboto"/>
            </a:endParaRPr>
          </a:p>
          <a:p>
            <a:endParaRPr lang="en-CA" sz="1600" b="1">
              <a:latin typeface="Roboto"/>
              <a:ea typeface="Roboto"/>
              <a:cs typeface="Roboto"/>
            </a:endParaRPr>
          </a:p>
          <a:p>
            <a:r>
              <a:rPr lang="en-CA" sz="1600" err="1">
                <a:latin typeface="Roboto"/>
                <a:ea typeface="Roboto"/>
                <a:cs typeface="Roboto"/>
              </a:rPr>
              <a:t>Ces</a:t>
            </a:r>
            <a:r>
              <a:rPr lang="en-CA" sz="1600">
                <a:latin typeface="Roboto"/>
                <a:ea typeface="Roboto"/>
                <a:cs typeface="Roboto"/>
              </a:rPr>
              <a:t> documents </a:t>
            </a:r>
            <a:r>
              <a:rPr lang="en-CA" sz="1600" err="1">
                <a:latin typeface="Roboto"/>
                <a:ea typeface="Roboto"/>
                <a:cs typeface="Roboto"/>
              </a:rPr>
              <a:t>sont</a:t>
            </a:r>
            <a:r>
              <a:rPr lang="en-CA" sz="1600">
                <a:latin typeface="Roboto"/>
                <a:ea typeface="Roboto"/>
                <a:cs typeface="Roboto"/>
              </a:rPr>
              <a:t> </a:t>
            </a:r>
            <a:r>
              <a:rPr lang="en-CA" sz="1600" err="1">
                <a:latin typeface="Roboto"/>
                <a:ea typeface="Roboto"/>
                <a:cs typeface="Roboto"/>
              </a:rPr>
              <a:t>utiles</a:t>
            </a:r>
            <a:r>
              <a:rPr lang="en-CA" sz="1600">
                <a:latin typeface="Roboto"/>
                <a:ea typeface="Roboto"/>
                <a:cs typeface="Roboto"/>
              </a:rPr>
              <a:t> pour </a:t>
            </a:r>
            <a:r>
              <a:rPr lang="en-CA" sz="1600" err="1">
                <a:latin typeface="Roboto"/>
                <a:ea typeface="Roboto"/>
                <a:cs typeface="Roboto"/>
              </a:rPr>
              <a:t>obtenir</a:t>
            </a:r>
            <a:r>
              <a:rPr lang="en-CA" sz="1600">
                <a:latin typeface="Roboto"/>
                <a:ea typeface="Roboto"/>
                <a:cs typeface="Roboto"/>
              </a:rPr>
              <a:t> </a:t>
            </a:r>
            <a:r>
              <a:rPr lang="en-CA" sz="1600" err="1">
                <a:latin typeface="Roboto"/>
                <a:ea typeface="Roboto"/>
                <a:cs typeface="Roboto"/>
              </a:rPr>
              <a:t>accès</a:t>
            </a:r>
            <a:r>
              <a:rPr lang="en-CA" sz="1600">
                <a:latin typeface="Roboto"/>
                <a:ea typeface="Roboto"/>
                <a:cs typeface="Roboto"/>
              </a:rPr>
              <a:t> à : </a:t>
            </a:r>
          </a:p>
          <a:p>
            <a:endParaRPr lang="en-CA" sz="1600">
              <a:latin typeface="Roboto"/>
              <a:ea typeface="Roboto"/>
              <a:cs typeface="Roboto"/>
            </a:endParaRPr>
          </a:p>
          <a:p>
            <a:pPr marL="285750" indent="-285750">
              <a:buChar char="•"/>
            </a:pPr>
            <a:r>
              <a:rPr lang="en-CA" sz="1600">
                <a:latin typeface="Roboto"/>
                <a:ea typeface="Roboto"/>
                <a:cs typeface="Roboto"/>
              </a:rPr>
              <a:t>des </a:t>
            </a:r>
            <a:r>
              <a:rPr lang="en-CA" sz="1600" err="1">
                <a:latin typeface="Roboto"/>
                <a:ea typeface="Roboto"/>
                <a:cs typeface="Roboto"/>
              </a:rPr>
              <a:t>terres</a:t>
            </a:r>
            <a:r>
              <a:rPr lang="en-CA" sz="1600">
                <a:latin typeface="Roboto"/>
                <a:ea typeface="Roboto"/>
                <a:cs typeface="Roboto"/>
              </a:rPr>
              <a:t> </a:t>
            </a:r>
            <a:r>
              <a:rPr lang="en-CA" sz="1600" err="1">
                <a:latin typeface="Roboto"/>
                <a:ea typeface="Roboto"/>
                <a:cs typeface="Roboto"/>
              </a:rPr>
              <a:t>accessibles</a:t>
            </a:r>
            <a:r>
              <a:rPr lang="en-CA" sz="1600">
                <a:latin typeface="Roboto"/>
                <a:ea typeface="Roboto"/>
                <a:cs typeface="Roboto"/>
              </a:rPr>
              <a:t> au public (ex. parcs </a:t>
            </a:r>
            <a:r>
              <a:rPr lang="en-CA" sz="1600" err="1">
                <a:latin typeface="Roboto"/>
                <a:ea typeface="Roboto"/>
                <a:cs typeface="Roboto"/>
              </a:rPr>
              <a:t>gouvernementaux</a:t>
            </a:r>
            <a:r>
              <a:rPr lang="en-CA" sz="1600">
                <a:latin typeface="Roboto"/>
                <a:ea typeface="Roboto"/>
                <a:cs typeface="Roboto"/>
              </a:rPr>
              <a:t>, </a:t>
            </a:r>
            <a:r>
              <a:rPr lang="en-CA" sz="1600" err="1">
                <a:latin typeface="Roboto"/>
                <a:ea typeface="Roboto"/>
                <a:cs typeface="Roboto"/>
              </a:rPr>
              <a:t>réserves</a:t>
            </a:r>
            <a:r>
              <a:rPr lang="en-CA" sz="1600">
                <a:latin typeface="Roboto"/>
                <a:ea typeface="Roboto"/>
                <a:cs typeface="Roboto"/>
              </a:rPr>
              <a:t> </a:t>
            </a:r>
            <a:r>
              <a:rPr lang="en-CA" sz="1600" err="1">
                <a:latin typeface="Roboto"/>
                <a:ea typeface="Roboto"/>
                <a:cs typeface="Roboto"/>
              </a:rPr>
              <a:t>naturelles</a:t>
            </a:r>
            <a:r>
              <a:rPr lang="en-CA" sz="1600">
                <a:latin typeface="Roboto"/>
                <a:ea typeface="Roboto"/>
                <a:cs typeface="Roboto"/>
              </a:rPr>
              <a:t>); </a:t>
            </a:r>
          </a:p>
          <a:p>
            <a:pPr marL="285750" indent="-285750">
              <a:buChar char="•"/>
            </a:pPr>
            <a:r>
              <a:rPr lang="en-CA" sz="1600">
                <a:latin typeface="Roboto"/>
                <a:ea typeface="Roboto"/>
                <a:cs typeface="Roboto"/>
              </a:rPr>
              <a:t>des droits de passage (</a:t>
            </a:r>
            <a:r>
              <a:rPr lang="en-CA" sz="1600" err="1">
                <a:latin typeface="Roboto"/>
                <a:ea typeface="Roboto"/>
                <a:cs typeface="Roboto"/>
              </a:rPr>
              <a:t>voies</a:t>
            </a:r>
            <a:r>
              <a:rPr lang="en-CA" sz="1600">
                <a:latin typeface="Roboto"/>
                <a:ea typeface="Roboto"/>
                <a:cs typeface="Roboto"/>
              </a:rPr>
              <a:t> </a:t>
            </a:r>
            <a:r>
              <a:rPr lang="en-CA" sz="1600" err="1">
                <a:latin typeface="Roboto"/>
                <a:ea typeface="Roboto"/>
                <a:cs typeface="Roboto"/>
              </a:rPr>
              <a:t>ferrées</a:t>
            </a:r>
            <a:r>
              <a:rPr lang="en-CA" sz="1600">
                <a:latin typeface="Roboto"/>
                <a:ea typeface="Roboto"/>
                <a:cs typeface="Roboto"/>
              </a:rPr>
              <a:t>, </a:t>
            </a:r>
            <a:r>
              <a:rPr lang="en-CA" sz="1600" err="1">
                <a:latin typeface="Roboto"/>
                <a:ea typeface="Roboto"/>
                <a:cs typeface="Roboto"/>
              </a:rPr>
              <a:t>ligne</a:t>
            </a:r>
            <a:r>
              <a:rPr lang="en-CA" sz="1600">
                <a:latin typeface="Roboto"/>
                <a:ea typeface="Roboto"/>
                <a:cs typeface="Roboto"/>
              </a:rPr>
              <a:t> </a:t>
            </a:r>
            <a:r>
              <a:rPr lang="en-CA" sz="1600" err="1">
                <a:latin typeface="Roboto"/>
                <a:ea typeface="Roboto"/>
                <a:cs typeface="Roboto"/>
              </a:rPr>
              <a:t>d'hydro</a:t>
            </a:r>
            <a:r>
              <a:rPr lang="en-CA" sz="1600">
                <a:latin typeface="Roboto"/>
                <a:ea typeface="Roboto"/>
                <a:cs typeface="Roboto"/>
              </a:rPr>
              <a:t>); et, </a:t>
            </a:r>
          </a:p>
          <a:p>
            <a:pPr marL="285750" indent="-285750">
              <a:buChar char="•"/>
            </a:pPr>
            <a:r>
              <a:rPr lang="en-CA" sz="1600">
                <a:latin typeface="Roboto"/>
                <a:ea typeface="Roboto"/>
                <a:cs typeface="Roboto"/>
              </a:rPr>
              <a:t>des terrains </a:t>
            </a:r>
            <a:r>
              <a:rPr lang="en-CA" sz="1600" err="1">
                <a:latin typeface="Roboto"/>
                <a:ea typeface="Roboto"/>
                <a:cs typeface="Roboto"/>
              </a:rPr>
              <a:t>privés</a:t>
            </a:r>
            <a:r>
              <a:rPr lang="en-CA" sz="1600">
                <a:latin typeface="Roboto"/>
                <a:ea typeface="Roboto"/>
                <a:cs typeface="Roboto"/>
              </a:rPr>
              <a:t>.</a:t>
            </a:r>
          </a:p>
          <a:p>
            <a:endParaRPr lang="en-CA" sz="1600" b="1">
              <a:latin typeface="Roboto"/>
              <a:ea typeface="Roboto"/>
              <a:cs typeface="Roboto"/>
            </a:endParaRPr>
          </a:p>
          <a:p>
            <a:endParaRPr lang="en-CA" sz="1600" b="1">
              <a:latin typeface="Roboto"/>
              <a:ea typeface="Roboto"/>
              <a:cs typeface="Roboto"/>
            </a:endParaRPr>
          </a:p>
        </p:txBody>
      </p:sp>
      <p:pic>
        <p:nvPicPr>
          <p:cNvPr id="5" name="Image 4" descr="Authorization Letter Icons - Free SVG &amp; PNG Authorization Letter Images -  Noun Project">
            <a:extLst>
              <a:ext uri="{FF2B5EF4-FFF2-40B4-BE49-F238E27FC236}">
                <a16:creationId xmlns:a16="http://schemas.microsoft.com/office/drawing/2014/main" id="{1DD335B6-92EF-6F6F-987E-3FB01BF2C9F3}"/>
              </a:ext>
            </a:extLst>
          </p:cNvPr>
          <p:cNvPicPr>
            <a:picLocks noChangeAspect="1"/>
          </p:cNvPicPr>
          <p:nvPr/>
        </p:nvPicPr>
        <p:blipFill>
          <a:blip r:embed="rId3"/>
          <a:stretch>
            <a:fillRect/>
          </a:stretch>
        </p:blipFill>
        <p:spPr>
          <a:xfrm>
            <a:off x="6387887" y="1617034"/>
            <a:ext cx="2107052" cy="2107052"/>
          </a:xfrm>
          <a:prstGeom prst="rect">
            <a:avLst/>
          </a:prstGeom>
        </p:spPr>
      </p:pic>
      <p:sp>
        <p:nvSpPr>
          <p:cNvPr id="6" name="ZoneTexte 5">
            <a:extLst>
              <a:ext uri="{FF2B5EF4-FFF2-40B4-BE49-F238E27FC236}">
                <a16:creationId xmlns:a16="http://schemas.microsoft.com/office/drawing/2014/main" id="{50EF15B8-6640-6D3E-1F19-EE6412CE1723}"/>
              </a:ext>
            </a:extLst>
          </p:cNvPr>
          <p:cNvSpPr txBox="1"/>
          <p:nvPr/>
        </p:nvSpPr>
        <p:spPr>
          <a:xfrm>
            <a:off x="7321237" y="1794616"/>
            <a:ext cx="71357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b="1">
                <a:solidFill>
                  <a:srgbClr val="00B050"/>
                </a:solidFill>
              </a:rPr>
              <a:t>Oui! :)</a:t>
            </a:r>
          </a:p>
        </p:txBody>
      </p:sp>
    </p:spTree>
    <p:extLst>
      <p:ext uri="{BB962C8B-B14F-4D97-AF65-F5344CB8AC3E}">
        <p14:creationId xmlns:p14="http://schemas.microsoft.com/office/powerpoint/2010/main" val="2213760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10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1000"/>
                                        <p:tgtEl>
                                          <p:spTgt spid="3">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7" end="7"/>
                                            </p:txEl>
                                          </p:spTgt>
                                        </p:tgtEl>
                                        <p:attrNameLst>
                                          <p:attrName>style.visibility</p:attrName>
                                        </p:attrNameLst>
                                      </p:cBhvr>
                                      <p:to>
                                        <p:strVal val="visible"/>
                                      </p:to>
                                    </p:set>
                                    <p:animEffect transition="in" filter="fade">
                                      <p:cBhvr>
                                        <p:cTn id="32"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3" name="Google Shape;672;p57" descr="S:\Insectarium\Divers\Mission monarque\Trousse pédagogique\français\mission_monarque_finaux\slides\diapo 7\Diapositive7_2019.png">
            <a:extLst>
              <a:ext uri="{FF2B5EF4-FFF2-40B4-BE49-F238E27FC236}">
                <a16:creationId xmlns:a16="http://schemas.microsoft.com/office/drawing/2014/main" id="{2AA04FF7-9CCE-1E8B-961E-08CF39F5726B}"/>
              </a:ext>
            </a:extLst>
          </p:cNvPr>
          <p:cNvPicPr preferRelativeResize="0"/>
          <p:nvPr/>
        </p:nvPicPr>
        <p:blipFill rotWithShape="1">
          <a:blip r:embed="rId3">
            <a:alphaModFix/>
          </a:blip>
          <a:srcRect l="65794" t="15469" b="9177"/>
          <a:stretch/>
        </p:blipFill>
        <p:spPr>
          <a:xfrm rot="720000">
            <a:off x="8365106" y="1436343"/>
            <a:ext cx="358317" cy="472623"/>
          </a:xfrm>
          <a:prstGeom prst="rect">
            <a:avLst/>
          </a:prstGeom>
          <a:noFill/>
          <a:ln>
            <a:noFill/>
          </a:ln>
        </p:spPr>
      </p:pic>
      <p:sp>
        <p:nvSpPr>
          <p:cNvPr id="158" name="Google Shape;158;p20"/>
          <p:cNvSpPr/>
          <p:nvPr/>
        </p:nvSpPr>
        <p:spPr>
          <a:xfrm>
            <a:off x="6449975" y="3489381"/>
            <a:ext cx="2311752" cy="859663"/>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1200" b="1">
                <a:solidFill>
                  <a:srgbClr val="002060"/>
                </a:solidFill>
                <a:latin typeface="Roboto"/>
                <a:ea typeface="Roboto"/>
                <a:cs typeface="Roboto"/>
                <a:sym typeface="Roboto"/>
              </a:rPr>
              <a:t>Activité 3</a:t>
            </a:r>
            <a:endParaRPr lang="fr-FR" sz="1200" b="1">
              <a:solidFill>
                <a:srgbClr val="002060"/>
              </a:solidFill>
              <a:latin typeface="Roboto"/>
              <a:ea typeface="Roboto"/>
              <a:cs typeface="Roboto"/>
            </a:endParaRPr>
          </a:p>
          <a:p>
            <a:pPr algn="ctr"/>
            <a:r>
              <a:rPr lang="fr-CA" sz="1200">
                <a:solidFill>
                  <a:srgbClr val="3D3D3D"/>
                </a:solidFill>
                <a:latin typeface="Roboto"/>
                <a:ea typeface="Roboto"/>
                <a:cs typeface="Roboto"/>
                <a:sym typeface="Roboto"/>
              </a:rPr>
              <a:t>Inventaire des </a:t>
            </a:r>
          </a:p>
          <a:p>
            <a:pPr algn="ctr"/>
            <a:r>
              <a:rPr lang="fr-CA" sz="1200">
                <a:solidFill>
                  <a:srgbClr val="3D3D3D"/>
                </a:solidFill>
                <a:latin typeface="Roboto"/>
                <a:ea typeface="Roboto"/>
                <a:cs typeface="Roboto"/>
                <a:sym typeface="Roboto"/>
              </a:rPr>
              <a:t>monarques adultes </a:t>
            </a:r>
            <a:endParaRPr lang="fr-CA" sz="1200">
              <a:solidFill>
                <a:srgbClr val="3D3D3D"/>
              </a:solidFill>
              <a:latin typeface="Roboto"/>
              <a:ea typeface="Roboto"/>
              <a:cs typeface="Roboto"/>
            </a:endParaRPr>
          </a:p>
          <a:p>
            <a:pPr algn="ctr"/>
            <a:r>
              <a:rPr lang="fr-CA" sz="1200">
                <a:solidFill>
                  <a:srgbClr val="3D3D3D"/>
                </a:solidFill>
                <a:latin typeface="Roboto"/>
                <a:ea typeface="Roboto"/>
                <a:cs typeface="Roboto"/>
                <a:sym typeface="Roboto"/>
              </a:rPr>
              <a:t>(30 min)</a:t>
            </a:r>
            <a:endParaRPr sz="1200">
              <a:solidFill>
                <a:srgbClr val="3D3D3D"/>
              </a:solidFill>
              <a:latin typeface="Roboto"/>
              <a:ea typeface="Roboto"/>
              <a:cs typeface="Roboto"/>
            </a:endParaRPr>
          </a:p>
        </p:txBody>
      </p:sp>
      <p:pic>
        <p:nvPicPr>
          <p:cNvPr id="9" name="Google Shape;261;p31">
            <a:extLst>
              <a:ext uri="{FF2B5EF4-FFF2-40B4-BE49-F238E27FC236}">
                <a16:creationId xmlns:a16="http://schemas.microsoft.com/office/drawing/2014/main" id="{DF12CA87-B7DB-0447-B1E9-31048D39E7A5}"/>
              </a:ext>
            </a:extLst>
          </p:cNvPr>
          <p:cNvPicPr preferRelativeResize="0"/>
          <p:nvPr/>
        </p:nvPicPr>
        <p:blipFill>
          <a:blip r:embed="rId4">
            <a:alphaModFix/>
          </a:blip>
          <a:stretch>
            <a:fillRect/>
          </a:stretch>
        </p:blipFill>
        <p:spPr>
          <a:xfrm rot="2340000">
            <a:off x="8171250" y="3607593"/>
            <a:ext cx="493822" cy="323965"/>
          </a:xfrm>
          <a:prstGeom prst="rect">
            <a:avLst/>
          </a:prstGeom>
          <a:noFill/>
          <a:ln>
            <a:noFill/>
          </a:ln>
        </p:spPr>
      </p:pic>
      <p:cxnSp>
        <p:nvCxnSpPr>
          <p:cNvPr id="146" name="Google Shape;146;p20"/>
          <p:cNvCxnSpPr>
            <a:cxnSpLocks/>
          </p:cNvCxnSpPr>
          <p:nvPr/>
        </p:nvCxnSpPr>
        <p:spPr>
          <a:xfrm>
            <a:off x="1177358" y="3033125"/>
            <a:ext cx="578090" cy="531839"/>
          </a:xfrm>
          <a:prstGeom prst="bentConnector3">
            <a:avLst>
              <a:gd name="adj1" fmla="val 50000"/>
            </a:avLst>
          </a:prstGeom>
          <a:noFill/>
          <a:ln w="19050" cap="flat" cmpd="sng">
            <a:solidFill>
              <a:schemeClr val="accent2"/>
            </a:solidFill>
            <a:prstDash val="solid"/>
            <a:round/>
            <a:headEnd type="none" w="sm" len="sm"/>
            <a:tailEnd type="stealth" w="sm" len="sm"/>
          </a:ln>
        </p:spPr>
      </p:cxnSp>
      <p:cxnSp>
        <p:nvCxnSpPr>
          <p:cNvPr id="149" name="Google Shape;149;p20"/>
          <p:cNvCxnSpPr>
            <a:cxnSpLocks/>
          </p:cNvCxnSpPr>
          <p:nvPr/>
        </p:nvCxnSpPr>
        <p:spPr>
          <a:xfrm flipV="1">
            <a:off x="1186652" y="2418485"/>
            <a:ext cx="588370" cy="449673"/>
          </a:xfrm>
          <a:prstGeom prst="bentConnector3">
            <a:avLst>
              <a:gd name="adj1" fmla="val 50000"/>
            </a:avLst>
          </a:prstGeom>
          <a:noFill/>
          <a:ln w="19050" cap="flat" cmpd="sng">
            <a:solidFill>
              <a:schemeClr val="accent2"/>
            </a:solidFill>
            <a:prstDash val="solid"/>
            <a:round/>
            <a:headEnd type="none" w="sm" len="sm"/>
            <a:tailEnd type="stealth" w="sm" len="sm"/>
          </a:ln>
        </p:spPr>
      </p:cxnSp>
      <p:sp>
        <p:nvSpPr>
          <p:cNvPr id="147" name="Google Shape;147;p20"/>
          <p:cNvSpPr/>
          <p:nvPr/>
        </p:nvSpPr>
        <p:spPr>
          <a:xfrm>
            <a:off x="335043" y="2649429"/>
            <a:ext cx="851608" cy="606003"/>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lgn="ctr"/>
            <a:r>
              <a:rPr lang="fr-CA" sz="1200">
                <a:solidFill>
                  <a:srgbClr val="3D3D3D"/>
                </a:solidFill>
                <a:latin typeface="Roboto"/>
                <a:ea typeface="Roboto"/>
                <a:cs typeface="Roboto"/>
                <a:sym typeface="Roboto"/>
              </a:rPr>
              <a:t>Choix</a:t>
            </a:r>
            <a:endParaRPr lang="fr-CA" sz="1200">
              <a:solidFill>
                <a:srgbClr val="3D3D3D"/>
              </a:solidFill>
              <a:latin typeface="Roboto"/>
              <a:ea typeface="Roboto"/>
              <a:cs typeface="Roboto"/>
            </a:endParaRPr>
          </a:p>
          <a:p>
            <a:pPr algn="ctr"/>
            <a:r>
              <a:rPr lang="fr-CA" sz="1200">
                <a:solidFill>
                  <a:srgbClr val="3D3D3D"/>
                </a:solidFill>
                <a:latin typeface="Roboto"/>
                <a:ea typeface="Roboto"/>
                <a:cs typeface="Roboto"/>
                <a:sym typeface="Roboto"/>
              </a:rPr>
              <a:t>du site </a:t>
            </a:r>
            <a:endParaRPr lang="fr-CA" sz="1200">
              <a:solidFill>
                <a:srgbClr val="3D3D3D"/>
              </a:solidFill>
              <a:latin typeface="Roboto"/>
              <a:ea typeface="Roboto"/>
              <a:cs typeface="Roboto"/>
            </a:endParaRPr>
          </a:p>
        </p:txBody>
      </p:sp>
      <p:sp>
        <p:nvSpPr>
          <p:cNvPr id="148" name="Google Shape;148;p20"/>
          <p:cNvSpPr/>
          <p:nvPr/>
        </p:nvSpPr>
        <p:spPr>
          <a:xfrm>
            <a:off x="1757271" y="3257912"/>
            <a:ext cx="1023783" cy="609894"/>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lgn="ctr"/>
            <a:r>
              <a:rPr lang="fr-CA" sz="1200">
                <a:solidFill>
                  <a:srgbClr val="3D3D3D"/>
                </a:solidFill>
                <a:latin typeface="Roboto"/>
                <a:ea typeface="Roboto"/>
                <a:cs typeface="Roboto"/>
                <a:sym typeface="Roboto"/>
              </a:rPr>
              <a:t>Non-aléatoire</a:t>
            </a:r>
            <a:endParaRPr lang="fr-CA" sz="1200">
              <a:solidFill>
                <a:srgbClr val="3D3D3D"/>
              </a:solidFill>
              <a:latin typeface="Roboto"/>
              <a:ea typeface="Roboto"/>
              <a:cs typeface="Roboto"/>
            </a:endParaRPr>
          </a:p>
        </p:txBody>
      </p:sp>
      <p:cxnSp>
        <p:nvCxnSpPr>
          <p:cNvPr id="154" name="Google Shape;154;p20"/>
          <p:cNvCxnSpPr/>
          <p:nvPr/>
        </p:nvCxnSpPr>
        <p:spPr>
          <a:xfrm flipV="1">
            <a:off x="6010123" y="1782765"/>
            <a:ext cx="427604" cy="869829"/>
          </a:xfrm>
          <a:prstGeom prst="bentConnector3">
            <a:avLst>
              <a:gd name="adj1" fmla="val 50000"/>
            </a:avLst>
          </a:prstGeom>
          <a:noFill/>
          <a:ln w="19050" cap="flat" cmpd="sng">
            <a:solidFill>
              <a:schemeClr val="accent2"/>
            </a:solidFill>
            <a:prstDash val="solid"/>
            <a:round/>
            <a:headEnd type="none" w="med" len="med"/>
            <a:tailEnd type="stealth" w="med" len="med"/>
          </a:ln>
        </p:spPr>
      </p:cxnSp>
      <p:cxnSp>
        <p:nvCxnSpPr>
          <p:cNvPr id="155" name="Google Shape;155;p20"/>
          <p:cNvCxnSpPr/>
          <p:nvPr/>
        </p:nvCxnSpPr>
        <p:spPr>
          <a:xfrm>
            <a:off x="6023763" y="3016190"/>
            <a:ext cx="428534" cy="910313"/>
          </a:xfrm>
          <a:prstGeom prst="bentConnector3">
            <a:avLst>
              <a:gd name="adj1" fmla="val 48359"/>
            </a:avLst>
          </a:prstGeom>
          <a:noFill/>
          <a:ln w="19050" cap="flat" cmpd="sng">
            <a:solidFill>
              <a:schemeClr val="accent2"/>
            </a:solidFill>
            <a:prstDash val="solid"/>
            <a:round/>
            <a:headEnd type="none" w="med" len="med"/>
            <a:tailEnd type="stealth" w="med" len="med"/>
          </a:ln>
        </p:spPr>
      </p:cxnSp>
      <p:sp>
        <p:nvSpPr>
          <p:cNvPr id="156" name="Google Shape;156;p20"/>
          <p:cNvSpPr/>
          <p:nvPr/>
        </p:nvSpPr>
        <p:spPr>
          <a:xfrm>
            <a:off x="6444511" y="1353047"/>
            <a:ext cx="2314051" cy="871849"/>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1200" b="1">
                <a:solidFill>
                  <a:srgbClr val="002060"/>
                </a:solidFill>
                <a:latin typeface="Roboto"/>
                <a:ea typeface="Roboto"/>
                <a:cs typeface="Roboto"/>
                <a:sym typeface="Roboto"/>
              </a:rPr>
              <a:t>Activité 1</a:t>
            </a:r>
            <a:endParaRPr lang="fr-FR" sz="1200" b="1">
              <a:solidFill>
                <a:srgbClr val="002060"/>
              </a:solidFill>
              <a:latin typeface="Roboto"/>
              <a:ea typeface="Roboto"/>
              <a:cs typeface="Roboto"/>
            </a:endParaRPr>
          </a:p>
          <a:p>
            <a:pPr algn="ctr"/>
            <a:r>
              <a:rPr lang="fr-CA" sz="1200">
                <a:solidFill>
                  <a:srgbClr val="3D3D3D"/>
                </a:solidFill>
                <a:latin typeface="Roboto"/>
                <a:ea typeface="Roboto"/>
                <a:cs typeface="Roboto"/>
                <a:sym typeface="Roboto"/>
              </a:rPr>
              <a:t>Inventaire de l'asclépiade </a:t>
            </a:r>
            <a:endParaRPr lang="fr-CA" sz="1200">
              <a:solidFill>
                <a:srgbClr val="3D3D3D"/>
              </a:solidFill>
              <a:latin typeface="Roboto"/>
              <a:ea typeface="Roboto"/>
              <a:cs typeface="Roboto"/>
            </a:endParaRPr>
          </a:p>
          <a:p>
            <a:pPr algn="ctr"/>
            <a:r>
              <a:rPr lang="fr-CA" sz="1200">
                <a:solidFill>
                  <a:srgbClr val="3D3D3D"/>
                </a:solidFill>
                <a:latin typeface="Roboto"/>
                <a:ea typeface="Roboto"/>
                <a:cs typeface="Roboto"/>
                <a:sym typeface="Roboto"/>
              </a:rPr>
              <a:t>et des plantes en floraison </a:t>
            </a:r>
            <a:endParaRPr lang="fr-CA"/>
          </a:p>
          <a:p>
            <a:pPr algn="ctr"/>
            <a:r>
              <a:rPr lang="fr-CA" sz="1200">
                <a:solidFill>
                  <a:srgbClr val="3D3D3D"/>
                </a:solidFill>
                <a:latin typeface="Roboto"/>
                <a:ea typeface="Roboto"/>
                <a:cs typeface="Roboto"/>
                <a:sym typeface="Roboto"/>
              </a:rPr>
              <a:t>(1-4h)</a:t>
            </a:r>
            <a:endParaRPr lang="fr-CA" sz="1200">
              <a:solidFill>
                <a:srgbClr val="3D3D3D"/>
              </a:solidFill>
              <a:latin typeface="Roboto"/>
              <a:ea typeface="Roboto"/>
              <a:cs typeface="Roboto"/>
            </a:endParaRPr>
          </a:p>
        </p:txBody>
      </p:sp>
      <p:sp>
        <p:nvSpPr>
          <p:cNvPr id="157" name="Google Shape;157;p20"/>
          <p:cNvSpPr/>
          <p:nvPr/>
        </p:nvSpPr>
        <p:spPr>
          <a:xfrm>
            <a:off x="6453140" y="2394826"/>
            <a:ext cx="2314050" cy="90779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1200" b="1">
                <a:solidFill>
                  <a:srgbClr val="002060"/>
                </a:solidFill>
                <a:latin typeface="Roboto"/>
                <a:ea typeface="Roboto"/>
                <a:cs typeface="Roboto"/>
                <a:sym typeface="Roboto"/>
              </a:rPr>
              <a:t>Activité 2</a:t>
            </a:r>
            <a:endParaRPr lang="fr-FR" sz="1200" b="1">
              <a:solidFill>
                <a:srgbClr val="002060"/>
              </a:solidFill>
              <a:latin typeface="Roboto"/>
              <a:ea typeface="Roboto"/>
              <a:cs typeface="Roboto"/>
            </a:endParaRPr>
          </a:p>
          <a:p>
            <a:pPr algn="ctr"/>
            <a:r>
              <a:rPr lang="fr-CA" sz="1200">
                <a:solidFill>
                  <a:srgbClr val="3D3D3D"/>
                </a:solidFill>
                <a:latin typeface="Roboto"/>
                <a:ea typeface="Roboto"/>
                <a:cs typeface="Roboto"/>
                <a:sym typeface="Roboto"/>
              </a:rPr>
              <a:t>Inventaire des monarques immatures  </a:t>
            </a:r>
            <a:endParaRPr lang="fr-CA" sz="1200">
              <a:solidFill>
                <a:srgbClr val="3D3D3D"/>
              </a:solidFill>
              <a:latin typeface="Roboto"/>
              <a:ea typeface="Roboto"/>
              <a:cs typeface="Roboto"/>
            </a:endParaRPr>
          </a:p>
          <a:p>
            <a:pPr algn="ctr"/>
            <a:r>
              <a:rPr lang="fr-CA" sz="1200">
                <a:solidFill>
                  <a:srgbClr val="3D3D3D"/>
                </a:solidFill>
                <a:latin typeface="Roboto"/>
                <a:ea typeface="Roboto"/>
                <a:cs typeface="Roboto"/>
                <a:sym typeface="Roboto"/>
              </a:rPr>
              <a:t>(1h)</a:t>
            </a:r>
            <a:endParaRPr sz="1200">
              <a:solidFill>
                <a:srgbClr val="3D3D3D"/>
              </a:solidFill>
              <a:latin typeface="Roboto"/>
              <a:ea typeface="Roboto"/>
              <a:cs typeface="Roboto"/>
            </a:endParaRPr>
          </a:p>
        </p:txBody>
      </p:sp>
      <p:sp>
        <p:nvSpPr>
          <p:cNvPr id="159" name="Google Shape;159;p20"/>
          <p:cNvSpPr/>
          <p:nvPr/>
        </p:nvSpPr>
        <p:spPr>
          <a:xfrm>
            <a:off x="4759868" y="2117192"/>
            <a:ext cx="1262043" cy="1493934"/>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lgn="ctr"/>
            <a:r>
              <a:rPr lang="fr-CA" sz="1200">
                <a:solidFill>
                  <a:srgbClr val="3D3D3D"/>
                </a:solidFill>
                <a:latin typeface="Roboto"/>
                <a:ea typeface="Roboto"/>
                <a:cs typeface="Roboto"/>
                <a:sym typeface="Roboto"/>
              </a:rPr>
              <a:t>Description de la parcelle</a:t>
            </a:r>
            <a:endParaRPr lang="fr-FR" sz="1200">
              <a:solidFill>
                <a:srgbClr val="3D3D3D"/>
              </a:solidFill>
              <a:latin typeface="Roboto"/>
              <a:ea typeface="Roboto"/>
              <a:cs typeface="Roboto"/>
            </a:endParaRPr>
          </a:p>
          <a:p>
            <a:pPr algn="ctr"/>
            <a:r>
              <a:rPr lang="fr-CA" sz="1200">
                <a:solidFill>
                  <a:srgbClr val="3D3D3D"/>
                </a:solidFill>
                <a:latin typeface="Roboto"/>
                <a:ea typeface="Roboto"/>
                <a:cs typeface="Roboto"/>
                <a:sym typeface="Roboto"/>
              </a:rPr>
              <a:t> (30 min)</a:t>
            </a:r>
            <a:endParaRPr lang="fr-FR" sz="1200">
              <a:solidFill>
                <a:srgbClr val="3D3D3D"/>
              </a:solidFill>
              <a:latin typeface="Roboto"/>
              <a:ea typeface="Roboto"/>
              <a:cs typeface="Roboto"/>
            </a:endParaRPr>
          </a:p>
        </p:txBody>
      </p:sp>
      <p:cxnSp>
        <p:nvCxnSpPr>
          <p:cNvPr id="160" name="Google Shape;160;p20"/>
          <p:cNvCxnSpPr/>
          <p:nvPr/>
        </p:nvCxnSpPr>
        <p:spPr>
          <a:xfrm flipV="1">
            <a:off x="2782599" y="3055317"/>
            <a:ext cx="521634" cy="533820"/>
          </a:xfrm>
          <a:prstGeom prst="bentConnector3">
            <a:avLst>
              <a:gd name="adj1" fmla="val 48297"/>
            </a:avLst>
          </a:prstGeom>
          <a:noFill/>
          <a:ln w="19050" cap="flat" cmpd="sng">
            <a:solidFill>
              <a:schemeClr val="accent2"/>
            </a:solidFill>
            <a:prstDash val="solid"/>
            <a:round/>
            <a:headEnd type="none" w="med" len="med"/>
            <a:tailEnd type="stealth" w="med" len="med"/>
          </a:ln>
        </p:spPr>
      </p:cxnSp>
      <p:cxnSp>
        <p:nvCxnSpPr>
          <p:cNvPr id="161" name="Google Shape;161;p20"/>
          <p:cNvCxnSpPr/>
          <p:nvPr/>
        </p:nvCxnSpPr>
        <p:spPr>
          <a:xfrm>
            <a:off x="6026416" y="2853078"/>
            <a:ext cx="429000" cy="600"/>
          </a:xfrm>
          <a:prstGeom prst="bentConnector3">
            <a:avLst>
              <a:gd name="adj1" fmla="val 50000"/>
            </a:avLst>
          </a:prstGeom>
          <a:noFill/>
          <a:ln w="19050" cap="flat" cmpd="sng">
            <a:solidFill>
              <a:schemeClr val="accent2"/>
            </a:solidFill>
            <a:prstDash val="solid"/>
            <a:round/>
            <a:headEnd type="none" w="med" len="med"/>
            <a:tailEnd type="stealth" w="med" len="med"/>
          </a:ln>
        </p:spPr>
      </p:cxnSp>
      <p:sp>
        <p:nvSpPr>
          <p:cNvPr id="3" name="Google Shape;269;p32">
            <a:extLst>
              <a:ext uri="{FF2B5EF4-FFF2-40B4-BE49-F238E27FC236}">
                <a16:creationId xmlns:a16="http://schemas.microsoft.com/office/drawing/2014/main" id="{F6FF0F2E-5D32-0EF8-EF9D-0099C2E8FEFC}"/>
              </a:ext>
            </a:extLst>
          </p:cNvPr>
          <p:cNvSpPr txBox="1"/>
          <p:nvPr/>
        </p:nvSpPr>
        <p:spPr>
          <a:xfrm>
            <a:off x="322750" y="271775"/>
            <a:ext cx="6993996" cy="892522"/>
          </a:xfrm>
          <a:prstGeom prst="rect">
            <a:avLst/>
          </a:prstGeom>
          <a:noFill/>
          <a:ln>
            <a:noFill/>
          </a:ln>
        </p:spPr>
        <p:txBody>
          <a:bodyPr spcFirstLastPara="1" wrap="square" lIns="91425" tIns="91425" rIns="91425" bIns="91425" anchor="t" anchorCtr="0">
            <a:spAutoFit/>
          </a:bodyPr>
          <a:lstStyle/>
          <a:p>
            <a:r>
              <a:rPr lang="en-CA" sz="2800" b="1">
                <a:solidFill>
                  <a:schemeClr val="dk1"/>
                </a:solidFill>
                <a:latin typeface="Roboto"/>
                <a:ea typeface="Roboto"/>
                <a:cs typeface="Roboto"/>
                <a:sym typeface="Roboto"/>
              </a:rPr>
              <a:t>Le </a:t>
            </a:r>
            <a:r>
              <a:rPr lang="en-CA" sz="2800" b="1" err="1">
                <a:solidFill>
                  <a:schemeClr val="dk1"/>
                </a:solidFill>
                <a:latin typeface="Roboto"/>
                <a:ea typeface="Roboto"/>
                <a:cs typeface="Roboto"/>
                <a:sym typeface="Roboto"/>
              </a:rPr>
              <a:t>protocole</a:t>
            </a:r>
            <a:r>
              <a:rPr lang="en-CA" sz="2800" b="1">
                <a:solidFill>
                  <a:schemeClr val="dk1"/>
                </a:solidFill>
                <a:latin typeface="Roboto"/>
                <a:ea typeface="Roboto"/>
                <a:cs typeface="Roboto"/>
                <a:sym typeface="Roboto"/>
              </a:rPr>
              <a:t> </a:t>
            </a:r>
            <a:r>
              <a:rPr lang="en-CA" sz="2800" b="1" err="1">
                <a:solidFill>
                  <a:schemeClr val="dk1"/>
                </a:solidFill>
                <a:latin typeface="Roboto"/>
                <a:ea typeface="Roboto"/>
                <a:cs typeface="Roboto"/>
                <a:sym typeface="Roboto"/>
              </a:rPr>
              <a:t>MMx</a:t>
            </a:r>
            <a:r>
              <a:rPr lang="en-CA" sz="2800" b="1">
                <a:solidFill>
                  <a:schemeClr val="dk1"/>
                </a:solidFill>
                <a:latin typeface="Roboto"/>
                <a:ea typeface="Roboto"/>
                <a:cs typeface="Roboto"/>
                <a:sym typeface="Roboto"/>
              </a:rPr>
              <a:t> </a:t>
            </a:r>
            <a:r>
              <a:rPr lang="en-CA" sz="2800" b="1" err="1">
                <a:solidFill>
                  <a:schemeClr val="dk1"/>
                </a:solidFill>
                <a:latin typeface="Roboto"/>
                <a:ea typeface="Roboto"/>
                <a:cs typeface="Roboto"/>
                <a:sym typeface="Roboto"/>
              </a:rPr>
              <a:t>illustré</a:t>
            </a:r>
            <a:endParaRPr lang="en-CA" sz="2800" b="1">
              <a:solidFill>
                <a:schemeClr val="dk1"/>
              </a:solidFill>
              <a:latin typeface="Roboto"/>
              <a:ea typeface="Roboto"/>
              <a:cs typeface="Roboto"/>
            </a:endParaRPr>
          </a:p>
          <a:p>
            <a:r>
              <a:rPr lang="en-CA" sz="1800">
                <a:solidFill>
                  <a:schemeClr val="dk1"/>
                </a:solidFill>
                <a:latin typeface="Roboto"/>
                <a:ea typeface="Roboto"/>
                <a:cs typeface="Roboto"/>
              </a:rPr>
              <a:t>Aperçu des étapes de </a:t>
            </a:r>
            <a:r>
              <a:rPr lang="en-CA" sz="1800" err="1">
                <a:solidFill>
                  <a:schemeClr val="dk1"/>
                </a:solidFill>
                <a:latin typeface="Roboto"/>
                <a:ea typeface="Roboto"/>
                <a:cs typeface="Roboto"/>
              </a:rPr>
              <a:t>l'inventaire</a:t>
            </a:r>
            <a:endParaRPr lang="en-CA" err="1">
              <a:solidFill>
                <a:schemeClr val="dk1"/>
              </a:solidFill>
            </a:endParaRPr>
          </a:p>
        </p:txBody>
      </p:sp>
      <p:pic>
        <p:nvPicPr>
          <p:cNvPr id="11" name="Google Shape;247;p31" descr="C:\Users\xdrapan\Desktop\mission_monarque_finaux\slides\diapo 30\image chenille_d30.jpg">
            <a:extLst>
              <a:ext uri="{FF2B5EF4-FFF2-40B4-BE49-F238E27FC236}">
                <a16:creationId xmlns:a16="http://schemas.microsoft.com/office/drawing/2014/main" id="{59E59F55-C749-0DF7-0C9B-631A90B139C3}"/>
              </a:ext>
            </a:extLst>
          </p:cNvPr>
          <p:cNvPicPr preferRelativeResize="0"/>
          <p:nvPr/>
        </p:nvPicPr>
        <p:blipFill rotWithShape="1">
          <a:blip r:embed="rId5">
            <a:alphaModFix/>
          </a:blip>
          <a:srcRect/>
          <a:stretch/>
        </p:blipFill>
        <p:spPr>
          <a:xfrm rot="20640000">
            <a:off x="6481760" y="2546642"/>
            <a:ext cx="729811" cy="205897"/>
          </a:xfrm>
          <a:prstGeom prst="rect">
            <a:avLst/>
          </a:prstGeom>
          <a:noFill/>
          <a:ln>
            <a:noFill/>
          </a:ln>
        </p:spPr>
      </p:pic>
      <p:grpSp>
        <p:nvGrpSpPr>
          <p:cNvPr id="5" name="Group 4">
            <a:extLst>
              <a:ext uri="{FF2B5EF4-FFF2-40B4-BE49-F238E27FC236}">
                <a16:creationId xmlns:a16="http://schemas.microsoft.com/office/drawing/2014/main" id="{1616DAA6-5934-2BC6-9840-FB48D0CE6753}"/>
              </a:ext>
            </a:extLst>
          </p:cNvPr>
          <p:cNvGrpSpPr/>
          <p:nvPr/>
        </p:nvGrpSpPr>
        <p:grpSpPr>
          <a:xfrm>
            <a:off x="3312782" y="2103600"/>
            <a:ext cx="1273937" cy="1510913"/>
            <a:chOff x="3300999" y="2392296"/>
            <a:chExt cx="1273936" cy="1964577"/>
          </a:xfrm>
        </p:grpSpPr>
        <p:sp>
          <p:nvSpPr>
            <p:cNvPr id="153" name="Google Shape;153;p20"/>
            <p:cNvSpPr/>
            <p:nvPr/>
          </p:nvSpPr>
          <p:spPr>
            <a:xfrm>
              <a:off x="3300999" y="2392296"/>
              <a:ext cx="1273936" cy="1964577"/>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algn="ctr"/>
              <a:r>
                <a:rPr lang="fr-CA" sz="1200">
                  <a:solidFill>
                    <a:srgbClr val="3D3D3D"/>
                  </a:solidFill>
                  <a:latin typeface="Roboto"/>
                  <a:ea typeface="Roboto"/>
                  <a:cs typeface="Roboto"/>
                  <a:sym typeface="Roboto"/>
                </a:rPr>
                <a:t>Mise en place de la parcelle (1h)</a:t>
              </a:r>
              <a:endParaRPr lang="en-US" sz="1200">
                <a:solidFill>
                  <a:srgbClr val="3D3D3D"/>
                </a:solidFill>
                <a:latin typeface="Roboto"/>
                <a:ea typeface="Roboto"/>
                <a:cs typeface="Roboto"/>
              </a:endParaRPr>
            </a:p>
          </p:txBody>
        </p:sp>
        <p:pic>
          <p:nvPicPr>
            <p:cNvPr id="2" name="Image 1" descr="Une image contenant texte, vert, capture d’écran, carte&#10;&#10;Description générée automatiquement">
              <a:extLst>
                <a:ext uri="{FF2B5EF4-FFF2-40B4-BE49-F238E27FC236}">
                  <a16:creationId xmlns:a16="http://schemas.microsoft.com/office/drawing/2014/main" id="{0E25373B-5F1F-B043-158C-F467EF2825DA}"/>
                </a:ext>
              </a:extLst>
            </p:cNvPr>
            <p:cNvPicPr>
              <a:picLocks noChangeAspect="1"/>
            </p:cNvPicPr>
            <p:nvPr/>
          </p:nvPicPr>
          <p:blipFill>
            <a:blip r:embed="rId6"/>
            <a:stretch>
              <a:fillRect/>
            </a:stretch>
          </p:blipFill>
          <p:spPr>
            <a:xfrm>
              <a:off x="3371169" y="3389078"/>
              <a:ext cx="1125992" cy="840023"/>
            </a:xfrm>
            <a:prstGeom prst="rect">
              <a:avLst/>
            </a:prstGeom>
          </p:spPr>
        </p:pic>
      </p:grpSp>
      <p:grpSp>
        <p:nvGrpSpPr>
          <p:cNvPr id="8" name="Group 7">
            <a:extLst>
              <a:ext uri="{FF2B5EF4-FFF2-40B4-BE49-F238E27FC236}">
                <a16:creationId xmlns:a16="http://schemas.microsoft.com/office/drawing/2014/main" id="{F34537D1-CF26-3540-208F-5AD514604787}"/>
              </a:ext>
            </a:extLst>
          </p:cNvPr>
          <p:cNvGrpSpPr/>
          <p:nvPr/>
        </p:nvGrpSpPr>
        <p:grpSpPr>
          <a:xfrm>
            <a:off x="1755769" y="1818159"/>
            <a:ext cx="1024105" cy="1271769"/>
            <a:chOff x="1773444" y="1211309"/>
            <a:chExt cx="1024105" cy="1271769"/>
          </a:xfrm>
        </p:grpSpPr>
        <p:sp>
          <p:nvSpPr>
            <p:cNvPr id="150" name="Google Shape;150;p20"/>
            <p:cNvSpPr/>
            <p:nvPr/>
          </p:nvSpPr>
          <p:spPr>
            <a:xfrm>
              <a:off x="1773444" y="1211309"/>
              <a:ext cx="1024105" cy="1271769"/>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lvl="0" indent="0" algn="ctr">
                <a:spcBef>
                  <a:spcPts val="0"/>
                </a:spcBef>
                <a:spcAft>
                  <a:spcPts val="0"/>
                </a:spcAft>
                <a:buNone/>
              </a:pPr>
              <a:r>
                <a:rPr lang="fr-CA" sz="1200">
                  <a:solidFill>
                    <a:srgbClr val="3D3D3D"/>
                  </a:solidFill>
                  <a:latin typeface="Roboto"/>
                  <a:ea typeface="Roboto"/>
                  <a:cs typeface="Roboto"/>
                </a:rPr>
                <a:t>Aléatoire</a:t>
              </a:r>
            </a:p>
          </p:txBody>
        </p:sp>
        <p:pic>
          <p:nvPicPr>
            <p:cNvPr id="4" name="Image 3" descr="Une image contenant carte, capture d’écran&#10;&#10;Description générée automatiquement">
              <a:extLst>
                <a:ext uri="{FF2B5EF4-FFF2-40B4-BE49-F238E27FC236}">
                  <a16:creationId xmlns:a16="http://schemas.microsoft.com/office/drawing/2014/main" id="{FD9C9F4C-1047-D01C-732F-DAB29B35A711}"/>
                </a:ext>
              </a:extLst>
            </p:cNvPr>
            <p:cNvPicPr>
              <a:picLocks noChangeAspect="1"/>
            </p:cNvPicPr>
            <p:nvPr/>
          </p:nvPicPr>
          <p:blipFill>
            <a:blip r:embed="rId7"/>
            <a:stretch>
              <a:fillRect/>
            </a:stretch>
          </p:blipFill>
          <p:spPr>
            <a:xfrm rot="180000">
              <a:off x="1897286" y="1637415"/>
              <a:ext cx="789214" cy="717777"/>
            </a:xfrm>
            <a:prstGeom prst="rect">
              <a:avLst/>
            </a:prstGeom>
          </p:spPr>
        </p:pic>
      </p:grpSp>
      <p:sp>
        <p:nvSpPr>
          <p:cNvPr id="6" name="Google Shape;901;p71">
            <a:extLst>
              <a:ext uri="{FF2B5EF4-FFF2-40B4-BE49-F238E27FC236}">
                <a16:creationId xmlns:a16="http://schemas.microsoft.com/office/drawing/2014/main" id="{E9544B40-705B-B205-31E6-C8706601CC77}"/>
              </a:ext>
            </a:extLst>
          </p:cNvPr>
          <p:cNvSpPr txBox="1">
            <a:spLocks noGrp="1"/>
          </p:cNvSpPr>
          <p:nvPr>
            <p:ph type="sldNum" idx="12"/>
          </p:nvPr>
        </p:nvSpPr>
        <p:spPr>
          <a:xfrm>
            <a:off x="8472457" y="466321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CA" sz="1000">
                <a:solidFill>
                  <a:schemeClr val="dk1"/>
                </a:solidFill>
              </a:rPr>
              <a:t>11</a:t>
            </a:fld>
            <a:endParaRPr sz="1000">
              <a:solidFill>
                <a:schemeClr val="dk1"/>
              </a:solidFill>
            </a:endParaRPr>
          </a:p>
        </p:txBody>
      </p:sp>
      <p:cxnSp>
        <p:nvCxnSpPr>
          <p:cNvPr id="15" name="Google Shape;161;p20">
            <a:extLst>
              <a:ext uri="{FF2B5EF4-FFF2-40B4-BE49-F238E27FC236}">
                <a16:creationId xmlns:a16="http://schemas.microsoft.com/office/drawing/2014/main" id="{C4478D9F-52D9-7E2B-2732-A771CCD321A4}"/>
              </a:ext>
            </a:extLst>
          </p:cNvPr>
          <p:cNvCxnSpPr>
            <a:cxnSpLocks/>
          </p:cNvCxnSpPr>
          <p:nvPr/>
        </p:nvCxnSpPr>
        <p:spPr>
          <a:xfrm flipV="1">
            <a:off x="4591370" y="2873358"/>
            <a:ext cx="167661" cy="2271"/>
          </a:xfrm>
          <a:prstGeom prst="bentConnector3">
            <a:avLst>
              <a:gd name="adj1" fmla="val 50000"/>
            </a:avLst>
          </a:prstGeom>
          <a:noFill/>
          <a:ln w="19050" cap="flat" cmpd="sng">
            <a:solidFill>
              <a:srgbClr val="002060"/>
            </a:solidFill>
            <a:prstDash val="solid"/>
            <a:round/>
            <a:headEnd type="none" w="med" len="med"/>
            <a:tailEnd type="stealth" w="med" len="med"/>
          </a:ln>
        </p:spPr>
      </p:cxnSp>
      <p:cxnSp>
        <p:nvCxnSpPr>
          <p:cNvPr id="12" name="Google Shape;160;p20">
            <a:extLst>
              <a:ext uri="{FF2B5EF4-FFF2-40B4-BE49-F238E27FC236}">
                <a16:creationId xmlns:a16="http://schemas.microsoft.com/office/drawing/2014/main" id="{33354F1C-6EE6-7C7F-FAC3-B36F97CDF2CE}"/>
              </a:ext>
            </a:extLst>
          </p:cNvPr>
          <p:cNvCxnSpPr>
            <a:cxnSpLocks/>
          </p:cNvCxnSpPr>
          <p:nvPr/>
        </p:nvCxnSpPr>
        <p:spPr>
          <a:xfrm>
            <a:off x="2782599" y="2410786"/>
            <a:ext cx="527525" cy="402969"/>
          </a:xfrm>
          <a:prstGeom prst="bentConnector3">
            <a:avLst>
              <a:gd name="adj1" fmla="val 48297"/>
            </a:avLst>
          </a:prstGeom>
          <a:noFill/>
          <a:ln w="19050" cap="flat" cmpd="sng">
            <a:solidFill>
              <a:schemeClr val="accent2"/>
            </a:solidFill>
            <a:prstDash val="solid"/>
            <a:round/>
            <a:headEnd type="none" w="med" len="med"/>
            <a:tailEnd type="stealth" w="med" len="med"/>
          </a:ln>
        </p:spPr>
      </p:cxnSp>
      <p:sp>
        <p:nvSpPr>
          <p:cNvPr id="17" name="Rectangle 16">
            <a:extLst>
              <a:ext uri="{FF2B5EF4-FFF2-40B4-BE49-F238E27FC236}">
                <a16:creationId xmlns:a16="http://schemas.microsoft.com/office/drawing/2014/main" id="{2B313FDE-CD9C-032D-50CF-3BF150C42D47}"/>
              </a:ext>
            </a:extLst>
          </p:cNvPr>
          <p:cNvSpPr/>
          <p:nvPr/>
        </p:nvSpPr>
        <p:spPr>
          <a:xfrm>
            <a:off x="3319" y="4766733"/>
            <a:ext cx="1610026" cy="38395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1000" err="1">
                <a:solidFill>
                  <a:schemeClr val="tx1"/>
                </a:solidFill>
                <a:cs typeface="Arial"/>
              </a:rPr>
              <a:t>Protocole</a:t>
            </a:r>
            <a:r>
              <a:rPr lang="en-GB" sz="1000">
                <a:solidFill>
                  <a:schemeClr val="tx1"/>
                </a:solidFill>
                <a:cs typeface="Arial"/>
              </a:rPr>
              <a:t> p.12-24</a:t>
            </a:r>
          </a:p>
        </p:txBody>
      </p:sp>
      <p:sp>
        <p:nvSpPr>
          <p:cNvPr id="20" name="Google Shape;268;p26">
            <a:extLst>
              <a:ext uri="{FF2B5EF4-FFF2-40B4-BE49-F238E27FC236}">
                <a16:creationId xmlns:a16="http://schemas.microsoft.com/office/drawing/2014/main" id="{02FC6C67-B5C7-6294-A8CA-F3388F833B91}"/>
              </a:ext>
            </a:extLst>
          </p:cNvPr>
          <p:cNvSpPr/>
          <p:nvPr/>
        </p:nvSpPr>
        <p:spPr>
          <a:xfrm>
            <a:off x="3151324" y="1284337"/>
            <a:ext cx="3046264" cy="3205412"/>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01482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3" name="Rectangle 2">
            <a:extLst>
              <a:ext uri="{FF2B5EF4-FFF2-40B4-BE49-F238E27FC236}">
                <a16:creationId xmlns:a16="http://schemas.microsoft.com/office/drawing/2014/main" id="{F3FF5D6C-2363-4113-9DC9-2230929DFA30}"/>
              </a:ext>
            </a:extLst>
          </p:cNvPr>
          <p:cNvSpPr/>
          <p:nvPr/>
        </p:nvSpPr>
        <p:spPr>
          <a:xfrm>
            <a:off x="3319" y="4766733"/>
            <a:ext cx="1610026" cy="38395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1000" err="1">
                <a:solidFill>
                  <a:schemeClr val="tx1"/>
                </a:solidFill>
                <a:cs typeface="Arial"/>
              </a:rPr>
              <a:t>Protocole</a:t>
            </a:r>
            <a:r>
              <a:rPr lang="en-GB" sz="1000">
                <a:solidFill>
                  <a:schemeClr val="tx1"/>
                </a:solidFill>
                <a:cs typeface="Arial"/>
              </a:rPr>
              <a:t> p.16-18</a:t>
            </a:r>
          </a:p>
        </p:txBody>
      </p:sp>
      <p:sp>
        <p:nvSpPr>
          <p:cNvPr id="5" name="Google Shape;269;p32">
            <a:extLst>
              <a:ext uri="{FF2B5EF4-FFF2-40B4-BE49-F238E27FC236}">
                <a16:creationId xmlns:a16="http://schemas.microsoft.com/office/drawing/2014/main" id="{EB77E513-13D9-C269-D537-4FB625FDFEC0}"/>
              </a:ext>
            </a:extLst>
          </p:cNvPr>
          <p:cNvSpPr txBox="1"/>
          <p:nvPr/>
        </p:nvSpPr>
        <p:spPr>
          <a:xfrm>
            <a:off x="322750" y="271775"/>
            <a:ext cx="8251296" cy="892522"/>
          </a:xfrm>
          <a:prstGeom prst="rect">
            <a:avLst/>
          </a:prstGeom>
          <a:noFill/>
          <a:ln>
            <a:noFill/>
          </a:ln>
        </p:spPr>
        <p:txBody>
          <a:bodyPr spcFirstLastPara="1" wrap="square" lIns="91425" tIns="91425" rIns="91425" bIns="91425" anchor="t" anchorCtr="0">
            <a:spAutoFit/>
          </a:bodyPr>
          <a:lstStyle/>
          <a:p>
            <a:r>
              <a:rPr lang="en-CA" sz="2800" b="1">
                <a:solidFill>
                  <a:schemeClr val="dk1"/>
                </a:solidFill>
                <a:latin typeface="Roboto"/>
                <a:ea typeface="Roboto"/>
                <a:cs typeface="Roboto"/>
                <a:sym typeface="Roboto"/>
              </a:rPr>
              <a:t>Mise </a:t>
            </a:r>
            <a:r>
              <a:rPr lang="en-CA" sz="2800" b="1" err="1">
                <a:solidFill>
                  <a:schemeClr val="dk1"/>
                </a:solidFill>
                <a:latin typeface="Roboto"/>
                <a:ea typeface="Roboto"/>
                <a:cs typeface="Roboto"/>
                <a:sym typeface="Roboto"/>
              </a:rPr>
              <a:t>en</a:t>
            </a:r>
            <a:r>
              <a:rPr lang="en-CA" sz="2800" b="1">
                <a:solidFill>
                  <a:schemeClr val="dk1"/>
                </a:solidFill>
                <a:latin typeface="Roboto"/>
                <a:ea typeface="Roboto"/>
                <a:cs typeface="Roboto"/>
                <a:sym typeface="Roboto"/>
              </a:rPr>
              <a:t> place de la </a:t>
            </a:r>
            <a:r>
              <a:rPr lang="en-CA" sz="2800" b="1" err="1">
                <a:solidFill>
                  <a:schemeClr val="dk1"/>
                </a:solidFill>
                <a:latin typeface="Roboto"/>
                <a:ea typeface="Roboto"/>
                <a:cs typeface="Roboto"/>
                <a:sym typeface="Roboto"/>
              </a:rPr>
              <a:t>parcelle</a:t>
            </a:r>
            <a:r>
              <a:rPr lang="en-CA" sz="2800" b="1">
                <a:solidFill>
                  <a:schemeClr val="dk1"/>
                </a:solidFill>
                <a:latin typeface="Roboto"/>
                <a:ea typeface="Roboto"/>
                <a:cs typeface="Roboto"/>
                <a:sym typeface="Roboto"/>
              </a:rPr>
              <a:t> </a:t>
            </a:r>
            <a:r>
              <a:rPr lang="en-CA" sz="2800" b="1" err="1">
                <a:solidFill>
                  <a:schemeClr val="dk1"/>
                </a:solidFill>
                <a:latin typeface="Roboto"/>
                <a:ea typeface="Roboto"/>
                <a:cs typeface="Roboto"/>
                <a:sym typeface="Roboto"/>
              </a:rPr>
              <a:t>d'inventaire</a:t>
            </a:r>
            <a:endParaRPr lang="en-CA" sz="2800" b="1" err="1">
              <a:solidFill>
                <a:schemeClr val="dk1"/>
              </a:solidFill>
              <a:latin typeface="Roboto"/>
              <a:ea typeface="Roboto"/>
              <a:cs typeface="Roboto"/>
            </a:endParaRPr>
          </a:p>
          <a:p>
            <a:r>
              <a:rPr lang="en-CA" sz="1800" err="1">
                <a:solidFill>
                  <a:schemeClr val="dk1"/>
                </a:solidFill>
                <a:ea typeface="Roboto"/>
              </a:rPr>
              <a:t>Là</a:t>
            </a:r>
            <a:r>
              <a:rPr lang="en-CA" sz="1800">
                <a:solidFill>
                  <a:schemeClr val="dk1"/>
                </a:solidFill>
                <a:ea typeface="Roboto"/>
              </a:rPr>
              <a:t> </a:t>
            </a:r>
            <a:r>
              <a:rPr lang="en-CA" sz="1800" err="1">
                <a:solidFill>
                  <a:schemeClr val="dk1"/>
                </a:solidFill>
                <a:ea typeface="Roboto"/>
              </a:rPr>
              <a:t>où</a:t>
            </a:r>
            <a:r>
              <a:rPr lang="en-CA" sz="1800">
                <a:solidFill>
                  <a:schemeClr val="dk1"/>
                </a:solidFill>
                <a:ea typeface="Roboto"/>
              </a:rPr>
              <a:t> </a:t>
            </a:r>
            <a:r>
              <a:rPr lang="en-CA" sz="1800" err="1">
                <a:solidFill>
                  <a:schemeClr val="dk1"/>
                </a:solidFill>
                <a:ea typeface="Roboto"/>
              </a:rPr>
              <a:t>toute</a:t>
            </a:r>
            <a:r>
              <a:rPr lang="en-CA" sz="1800">
                <a:solidFill>
                  <a:schemeClr val="dk1"/>
                </a:solidFill>
                <a:ea typeface="Roboto"/>
              </a:rPr>
              <a:t> </a:t>
            </a:r>
            <a:r>
              <a:rPr lang="en-CA" sz="1800" err="1">
                <a:solidFill>
                  <a:schemeClr val="dk1"/>
                </a:solidFill>
                <a:ea typeface="Roboto"/>
              </a:rPr>
              <a:t>l'action</a:t>
            </a:r>
            <a:r>
              <a:rPr lang="en-CA" sz="1800">
                <a:solidFill>
                  <a:schemeClr val="dk1"/>
                </a:solidFill>
                <a:ea typeface="Roboto"/>
              </a:rPr>
              <a:t> se passe... </a:t>
            </a:r>
            <a:r>
              <a:rPr lang="en-CA" sz="1800" err="1">
                <a:solidFill>
                  <a:schemeClr val="dk1"/>
                </a:solidFill>
                <a:ea typeface="Roboto"/>
              </a:rPr>
              <a:t>ou</a:t>
            </a:r>
            <a:r>
              <a:rPr lang="en-CA" sz="1800">
                <a:solidFill>
                  <a:schemeClr val="dk1"/>
                </a:solidFill>
                <a:ea typeface="Roboto"/>
              </a:rPr>
              <a:t> </a:t>
            </a:r>
            <a:r>
              <a:rPr lang="en-CA" sz="1800" err="1">
                <a:solidFill>
                  <a:schemeClr val="dk1"/>
                </a:solidFill>
                <a:ea typeface="Roboto"/>
              </a:rPr>
              <a:t>presque</a:t>
            </a:r>
            <a:r>
              <a:rPr lang="en-CA" sz="1800">
                <a:solidFill>
                  <a:schemeClr val="dk1"/>
                </a:solidFill>
                <a:ea typeface="Roboto"/>
              </a:rPr>
              <a:t>!</a:t>
            </a:r>
            <a:endParaRPr lang="en-CA">
              <a:solidFill>
                <a:schemeClr val="dk1"/>
              </a:solidFill>
            </a:endParaRPr>
          </a:p>
        </p:txBody>
      </p:sp>
      <p:sp>
        <p:nvSpPr>
          <p:cNvPr id="7" name="Text Placeholder 6">
            <a:extLst>
              <a:ext uri="{FF2B5EF4-FFF2-40B4-BE49-F238E27FC236}">
                <a16:creationId xmlns:a16="http://schemas.microsoft.com/office/drawing/2014/main" id="{2EEC3B5C-EB7F-3433-A381-149B47C7E809}"/>
              </a:ext>
            </a:extLst>
          </p:cNvPr>
          <p:cNvSpPr>
            <a:spLocks noGrp="1"/>
          </p:cNvSpPr>
          <p:nvPr>
            <p:ph type="body" idx="1"/>
          </p:nvPr>
        </p:nvSpPr>
        <p:spPr>
          <a:xfrm>
            <a:off x="322382" y="1387484"/>
            <a:ext cx="5021272" cy="3191077"/>
          </a:xfrm>
        </p:spPr>
        <p:txBody>
          <a:bodyPr>
            <a:normAutofit/>
          </a:bodyPr>
          <a:lstStyle/>
          <a:p>
            <a:pPr marL="114300" indent="0">
              <a:buNone/>
            </a:pPr>
            <a:r>
              <a:rPr lang="en-GB">
                <a:solidFill>
                  <a:schemeClr val="tx1"/>
                </a:solidFill>
              </a:rPr>
              <a:t>Dans le bloc, il y a le site.</a:t>
            </a:r>
          </a:p>
          <a:p>
            <a:pPr marL="114300" indent="0">
              <a:lnSpc>
                <a:spcPct val="114999"/>
              </a:lnSpc>
              <a:buNone/>
            </a:pPr>
            <a:r>
              <a:rPr lang="en-GB">
                <a:solidFill>
                  <a:schemeClr val="tx1"/>
                </a:solidFill>
              </a:rPr>
              <a:t>Dans le site, il y a la </a:t>
            </a:r>
            <a:r>
              <a:rPr lang="en-GB" err="1">
                <a:solidFill>
                  <a:schemeClr val="tx1"/>
                </a:solidFill>
              </a:rPr>
              <a:t>parcelle</a:t>
            </a:r>
            <a:r>
              <a:rPr lang="en-GB">
                <a:solidFill>
                  <a:schemeClr val="tx1"/>
                </a:solidFill>
              </a:rPr>
              <a:t>.</a:t>
            </a:r>
          </a:p>
          <a:p>
            <a:pPr marL="114300" indent="0">
              <a:lnSpc>
                <a:spcPct val="114999"/>
              </a:lnSpc>
              <a:buNone/>
            </a:pPr>
            <a:r>
              <a:rPr lang="en-GB">
                <a:solidFill>
                  <a:schemeClr val="tx1"/>
                </a:solidFill>
              </a:rPr>
              <a:t>Dans la </a:t>
            </a:r>
            <a:r>
              <a:rPr lang="en-GB" err="1">
                <a:solidFill>
                  <a:schemeClr val="tx1"/>
                </a:solidFill>
              </a:rPr>
              <a:t>parcelle</a:t>
            </a:r>
            <a:r>
              <a:rPr lang="en-GB">
                <a:solidFill>
                  <a:schemeClr val="tx1"/>
                </a:solidFill>
              </a:rPr>
              <a:t>, il y a les transects.</a:t>
            </a:r>
          </a:p>
          <a:p>
            <a:pPr marL="114300" indent="0">
              <a:lnSpc>
                <a:spcPct val="114999"/>
              </a:lnSpc>
              <a:buNone/>
            </a:pPr>
            <a:r>
              <a:rPr lang="en-GB">
                <a:solidFill>
                  <a:schemeClr val="tx1"/>
                </a:solidFill>
              </a:rPr>
              <a:t>Dans les transects, il y a les sous-</a:t>
            </a:r>
            <a:r>
              <a:rPr lang="en-GB" err="1">
                <a:solidFill>
                  <a:schemeClr val="tx1"/>
                </a:solidFill>
              </a:rPr>
              <a:t>parcelles</a:t>
            </a:r>
            <a:r>
              <a:rPr lang="en-GB">
                <a:solidFill>
                  <a:schemeClr val="tx1"/>
                </a:solidFill>
              </a:rPr>
              <a:t>.</a:t>
            </a:r>
          </a:p>
          <a:p>
            <a:pPr marL="114300" indent="0">
              <a:lnSpc>
                <a:spcPct val="114999"/>
              </a:lnSpc>
              <a:buNone/>
            </a:pPr>
            <a:endParaRPr lang="en-GB">
              <a:solidFill>
                <a:schemeClr val="tx1"/>
              </a:solidFill>
            </a:endParaRPr>
          </a:p>
          <a:p>
            <a:pPr marL="114300" indent="0">
              <a:lnSpc>
                <a:spcPct val="114999"/>
              </a:lnSpc>
              <a:buNone/>
            </a:pPr>
            <a:r>
              <a:rPr lang="en-GB">
                <a:solidFill>
                  <a:schemeClr val="tx1"/>
                </a:solidFill>
              </a:rPr>
              <a:t>Les </a:t>
            </a:r>
            <a:r>
              <a:rPr lang="en-GB" err="1">
                <a:solidFill>
                  <a:schemeClr val="tx1"/>
                </a:solidFill>
              </a:rPr>
              <a:t>activités</a:t>
            </a:r>
            <a:r>
              <a:rPr lang="en-GB">
                <a:solidFill>
                  <a:schemeClr val="tx1"/>
                </a:solidFill>
              </a:rPr>
              <a:t> </a:t>
            </a:r>
            <a:r>
              <a:rPr lang="en-GB" err="1">
                <a:solidFill>
                  <a:schemeClr val="tx1"/>
                </a:solidFill>
              </a:rPr>
              <a:t>d'inventaire</a:t>
            </a:r>
            <a:r>
              <a:rPr lang="en-GB">
                <a:solidFill>
                  <a:schemeClr val="tx1"/>
                </a:solidFill>
              </a:rPr>
              <a:t> </a:t>
            </a:r>
            <a:r>
              <a:rPr lang="en-GB" err="1">
                <a:solidFill>
                  <a:schemeClr val="tx1"/>
                </a:solidFill>
              </a:rPr>
              <a:t>sont</a:t>
            </a:r>
            <a:r>
              <a:rPr lang="en-GB">
                <a:solidFill>
                  <a:schemeClr val="tx1"/>
                </a:solidFill>
              </a:rPr>
              <a:t> </a:t>
            </a:r>
            <a:r>
              <a:rPr lang="en-GB" err="1">
                <a:solidFill>
                  <a:schemeClr val="tx1"/>
                </a:solidFill>
              </a:rPr>
              <a:t>menées</a:t>
            </a:r>
            <a:r>
              <a:rPr lang="en-GB">
                <a:solidFill>
                  <a:schemeClr val="tx1"/>
                </a:solidFill>
              </a:rPr>
              <a:t> dans </a:t>
            </a:r>
            <a:r>
              <a:rPr lang="en-GB" err="1">
                <a:solidFill>
                  <a:schemeClr val="tx1"/>
                </a:solidFill>
              </a:rPr>
              <a:t>une</a:t>
            </a:r>
            <a:r>
              <a:rPr lang="en-GB">
                <a:solidFill>
                  <a:schemeClr val="tx1"/>
                </a:solidFill>
              </a:rPr>
              <a:t> </a:t>
            </a:r>
            <a:r>
              <a:rPr lang="en-GB" b="1" err="1">
                <a:solidFill>
                  <a:schemeClr val="tx1"/>
                </a:solidFill>
              </a:rPr>
              <a:t>parcelle</a:t>
            </a:r>
            <a:r>
              <a:rPr lang="en-GB" b="1">
                <a:solidFill>
                  <a:schemeClr val="tx1"/>
                </a:solidFill>
              </a:rPr>
              <a:t> </a:t>
            </a:r>
            <a:r>
              <a:rPr lang="en-GB" b="1" err="1">
                <a:solidFill>
                  <a:schemeClr val="tx1"/>
                </a:solidFill>
              </a:rPr>
              <a:t>d'inventaire</a:t>
            </a:r>
            <a:r>
              <a:rPr lang="en-GB">
                <a:solidFill>
                  <a:schemeClr val="tx1"/>
                </a:solidFill>
              </a:rPr>
              <a:t>.</a:t>
            </a:r>
          </a:p>
        </p:txBody>
      </p:sp>
      <p:pic>
        <p:nvPicPr>
          <p:cNvPr id="4" name="Image 3" descr="Une image contenant carte, capture d’écran&#10;&#10;Description générée automatiquement">
            <a:extLst>
              <a:ext uri="{FF2B5EF4-FFF2-40B4-BE49-F238E27FC236}">
                <a16:creationId xmlns:a16="http://schemas.microsoft.com/office/drawing/2014/main" id="{8E9DB7CF-C50E-2FB6-F92F-2EE946C5A9D9}"/>
              </a:ext>
            </a:extLst>
          </p:cNvPr>
          <p:cNvPicPr>
            <a:picLocks noChangeAspect="1"/>
          </p:cNvPicPr>
          <p:nvPr/>
        </p:nvPicPr>
        <p:blipFill>
          <a:blip r:embed="rId3"/>
          <a:stretch>
            <a:fillRect/>
          </a:stretch>
        </p:blipFill>
        <p:spPr>
          <a:xfrm>
            <a:off x="6175070" y="920418"/>
            <a:ext cx="1592885" cy="1450011"/>
          </a:xfrm>
          <a:prstGeom prst="rect">
            <a:avLst/>
          </a:prstGeom>
        </p:spPr>
      </p:pic>
      <p:pic>
        <p:nvPicPr>
          <p:cNvPr id="6" name="Image 5" descr="Une image contenant texte, capture d’écran, Police, ligne&#10;&#10;Description générée automatiquement">
            <a:extLst>
              <a:ext uri="{FF2B5EF4-FFF2-40B4-BE49-F238E27FC236}">
                <a16:creationId xmlns:a16="http://schemas.microsoft.com/office/drawing/2014/main" id="{5658197A-2340-ED98-43FC-ABF215E43254}"/>
              </a:ext>
            </a:extLst>
          </p:cNvPr>
          <p:cNvPicPr>
            <a:picLocks noChangeAspect="1"/>
          </p:cNvPicPr>
          <p:nvPr/>
        </p:nvPicPr>
        <p:blipFill>
          <a:blip r:embed="rId4"/>
          <a:stretch>
            <a:fillRect/>
          </a:stretch>
        </p:blipFill>
        <p:spPr>
          <a:xfrm>
            <a:off x="5526391" y="3590608"/>
            <a:ext cx="3028215" cy="1058298"/>
          </a:xfrm>
          <a:prstGeom prst="rect">
            <a:avLst/>
          </a:prstGeom>
        </p:spPr>
      </p:pic>
      <p:sp>
        <p:nvSpPr>
          <p:cNvPr id="9" name="ZoneTexte 8">
            <a:extLst>
              <a:ext uri="{FF2B5EF4-FFF2-40B4-BE49-F238E27FC236}">
                <a16:creationId xmlns:a16="http://schemas.microsoft.com/office/drawing/2014/main" id="{C4DDEBC6-EE9B-693A-8C51-3CF988167148}"/>
              </a:ext>
            </a:extLst>
          </p:cNvPr>
          <p:cNvSpPr txBox="1"/>
          <p:nvPr/>
        </p:nvSpPr>
        <p:spPr>
          <a:xfrm>
            <a:off x="6813000" y="2363696"/>
            <a:ext cx="44331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900" b="1"/>
              <a:t>Bloc</a:t>
            </a:r>
            <a:endParaRPr lang="fr-FR"/>
          </a:p>
        </p:txBody>
      </p:sp>
      <p:sp>
        <p:nvSpPr>
          <p:cNvPr id="10" name="Ellipse 9">
            <a:extLst>
              <a:ext uri="{FF2B5EF4-FFF2-40B4-BE49-F238E27FC236}">
                <a16:creationId xmlns:a16="http://schemas.microsoft.com/office/drawing/2014/main" id="{1B5FFA5F-810C-9F0B-5858-867FB303DDE5}"/>
              </a:ext>
            </a:extLst>
          </p:cNvPr>
          <p:cNvSpPr/>
          <p:nvPr/>
        </p:nvSpPr>
        <p:spPr>
          <a:xfrm>
            <a:off x="6827772" y="2800750"/>
            <a:ext cx="403253" cy="417524"/>
          </a:xfrm>
          <a:prstGeom prst="ellipse">
            <a:avLst/>
          </a:prstGeom>
          <a:solidFill>
            <a:srgbClr val="ED7D3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AD06C1A1-0C56-1D62-5339-1A3C4160B609}"/>
              </a:ext>
            </a:extLst>
          </p:cNvPr>
          <p:cNvSpPr txBox="1"/>
          <p:nvPr/>
        </p:nvSpPr>
        <p:spPr>
          <a:xfrm>
            <a:off x="6830859" y="3191319"/>
            <a:ext cx="443312"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900" b="1"/>
              <a:t>Site</a:t>
            </a:r>
            <a:endParaRPr lang="fr-FR"/>
          </a:p>
        </p:txBody>
      </p:sp>
      <p:sp>
        <p:nvSpPr>
          <p:cNvPr id="12" name="ZoneTexte 11">
            <a:extLst>
              <a:ext uri="{FF2B5EF4-FFF2-40B4-BE49-F238E27FC236}">
                <a16:creationId xmlns:a16="http://schemas.microsoft.com/office/drawing/2014/main" id="{C0D52FDE-84DD-EC19-D455-65A058539F90}"/>
              </a:ext>
            </a:extLst>
          </p:cNvPr>
          <p:cNvSpPr txBox="1"/>
          <p:nvPr/>
        </p:nvSpPr>
        <p:spPr>
          <a:xfrm>
            <a:off x="6019908" y="4716627"/>
            <a:ext cx="220651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r-FR" sz="900" b="1"/>
              <a:t>Parcelle, transects et sous-parcelles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grpSp>
        <p:nvGrpSpPr>
          <p:cNvPr id="227" name="Google Shape;227;p24"/>
          <p:cNvGrpSpPr/>
          <p:nvPr/>
        </p:nvGrpSpPr>
        <p:grpSpPr>
          <a:xfrm>
            <a:off x="319325" y="1678950"/>
            <a:ext cx="8664799" cy="2224525"/>
            <a:chOff x="243125" y="1526550"/>
            <a:chExt cx="8664799" cy="2224525"/>
          </a:xfrm>
        </p:grpSpPr>
        <p:pic>
          <p:nvPicPr>
            <p:cNvPr id="228" name="Google Shape;228;p24"/>
            <p:cNvPicPr preferRelativeResize="0"/>
            <p:nvPr/>
          </p:nvPicPr>
          <p:blipFill rotWithShape="1">
            <a:blip r:embed="rId3">
              <a:alphaModFix/>
            </a:blip>
            <a:srcRect l="1752" t="2429" r="2499" b="8902"/>
            <a:stretch/>
          </p:blipFill>
          <p:spPr>
            <a:xfrm>
              <a:off x="243125" y="2002950"/>
              <a:ext cx="2657225" cy="1597900"/>
            </a:xfrm>
            <a:prstGeom prst="rect">
              <a:avLst/>
            </a:prstGeom>
            <a:noFill/>
            <a:ln>
              <a:noFill/>
            </a:ln>
          </p:spPr>
        </p:pic>
        <p:pic>
          <p:nvPicPr>
            <p:cNvPr id="229" name="Google Shape;229;p24"/>
            <p:cNvPicPr preferRelativeResize="0"/>
            <p:nvPr/>
          </p:nvPicPr>
          <p:blipFill rotWithShape="1">
            <a:blip r:embed="rId4">
              <a:alphaModFix/>
            </a:blip>
            <a:srcRect l="6665" r="11253" b="10031"/>
            <a:stretch/>
          </p:blipFill>
          <p:spPr>
            <a:xfrm>
              <a:off x="3319062" y="1965800"/>
              <a:ext cx="2546776" cy="1785275"/>
            </a:xfrm>
            <a:prstGeom prst="rect">
              <a:avLst/>
            </a:prstGeom>
            <a:noFill/>
            <a:ln>
              <a:noFill/>
            </a:ln>
          </p:spPr>
        </p:pic>
        <p:pic>
          <p:nvPicPr>
            <p:cNvPr id="230" name="Google Shape;230;p24"/>
            <p:cNvPicPr preferRelativeResize="0"/>
            <p:nvPr/>
          </p:nvPicPr>
          <p:blipFill rotWithShape="1">
            <a:blip r:embed="rId5">
              <a:alphaModFix/>
            </a:blip>
            <a:srcRect b="13978"/>
            <a:stretch/>
          </p:blipFill>
          <p:spPr>
            <a:xfrm>
              <a:off x="6284550" y="2246650"/>
              <a:ext cx="2623374" cy="1294275"/>
            </a:xfrm>
            <a:prstGeom prst="rect">
              <a:avLst/>
            </a:prstGeom>
            <a:noFill/>
            <a:ln>
              <a:noFill/>
            </a:ln>
          </p:spPr>
        </p:pic>
        <p:sp>
          <p:nvSpPr>
            <p:cNvPr id="231" name="Google Shape;231;p24"/>
            <p:cNvSpPr txBox="1"/>
            <p:nvPr/>
          </p:nvSpPr>
          <p:spPr>
            <a:xfrm>
              <a:off x="3580550" y="1526550"/>
              <a:ext cx="2235600" cy="58474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CA" b="1">
                  <a:latin typeface="Roboto"/>
                  <a:ea typeface="Roboto"/>
                  <a:cs typeface="Roboto"/>
                  <a:sym typeface="Roboto"/>
                </a:rPr>
                <a:t>Parcelle carrée</a:t>
              </a:r>
              <a:endParaRPr lang="fr-FR" b="1">
                <a:latin typeface="Roboto"/>
                <a:ea typeface="Roboto"/>
                <a:cs typeface="Roboto"/>
              </a:endParaRPr>
            </a:p>
            <a:p>
              <a:pPr algn="ctr"/>
              <a:r>
                <a:rPr lang="fr-CA" sz="1200">
                  <a:latin typeface="Roboto"/>
                  <a:ea typeface="Roboto"/>
                  <a:cs typeface="Roboto"/>
                </a:rPr>
                <a:t>p. 17, Fig. 2</a:t>
              </a:r>
            </a:p>
          </p:txBody>
        </p:sp>
        <p:sp>
          <p:nvSpPr>
            <p:cNvPr id="232" name="Google Shape;232;p24"/>
            <p:cNvSpPr txBox="1"/>
            <p:nvPr/>
          </p:nvSpPr>
          <p:spPr>
            <a:xfrm>
              <a:off x="608750" y="1526550"/>
              <a:ext cx="2235600" cy="58474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CA" b="1">
                  <a:latin typeface="Roboto"/>
                  <a:ea typeface="Roboto"/>
                  <a:cs typeface="Roboto"/>
                  <a:sym typeface="Roboto"/>
                </a:rPr>
                <a:t>Parcelle rectangulaire</a:t>
              </a:r>
            </a:p>
            <a:p>
              <a:pPr algn="ctr"/>
              <a:r>
                <a:rPr lang="fr-CA" sz="1200">
                  <a:latin typeface="Roboto"/>
                  <a:ea typeface="Roboto"/>
                  <a:cs typeface="Roboto"/>
                </a:rPr>
                <a:t>p. 16, Fig. 1</a:t>
              </a:r>
            </a:p>
          </p:txBody>
        </p:sp>
        <p:sp>
          <p:nvSpPr>
            <p:cNvPr id="233" name="Google Shape;233;p24"/>
            <p:cNvSpPr txBox="1"/>
            <p:nvPr/>
          </p:nvSpPr>
          <p:spPr>
            <a:xfrm>
              <a:off x="6552350" y="1526550"/>
              <a:ext cx="2235600" cy="584745"/>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CA" b="1">
                  <a:latin typeface="Roboto"/>
                  <a:ea typeface="Roboto"/>
                  <a:cs typeface="Roboto"/>
                  <a:sym typeface="Roboto"/>
                </a:rPr>
                <a:t>Parcelle linéaire</a:t>
              </a:r>
            </a:p>
            <a:p>
              <a:pPr algn="ctr"/>
              <a:r>
                <a:rPr lang="fr-CA" sz="1200">
                  <a:latin typeface="Roboto"/>
                  <a:ea typeface="Roboto"/>
                  <a:cs typeface="Roboto"/>
                </a:rPr>
                <a:t>p. 18, Fig. 3</a:t>
              </a:r>
            </a:p>
          </p:txBody>
        </p:sp>
      </p:grpSp>
      <p:sp>
        <p:nvSpPr>
          <p:cNvPr id="234" name="Google Shape;234;p24"/>
          <p:cNvSpPr txBox="1">
            <a:spLocks noGrp="1"/>
          </p:cNvSpPr>
          <p:nvPr>
            <p:ph type="body" idx="1"/>
          </p:nvPr>
        </p:nvSpPr>
        <p:spPr>
          <a:xfrm>
            <a:off x="2256174" y="4724095"/>
            <a:ext cx="5151788" cy="420887"/>
          </a:xfrm>
          <a:prstGeom prst="rect">
            <a:avLst/>
          </a:prstGeom>
        </p:spPr>
        <p:txBody>
          <a:bodyPr spcFirstLastPara="1" wrap="square" lIns="91425" tIns="91425" rIns="91425" bIns="91425" anchor="t" anchorCtr="0">
            <a:noAutofit/>
          </a:bodyPr>
          <a:lstStyle/>
          <a:p>
            <a:pPr marL="171450" indent="-171450">
              <a:spcAft>
                <a:spcPts val="1200"/>
              </a:spcAft>
              <a:buChar char="•"/>
            </a:pPr>
            <a:r>
              <a:rPr lang="fr-CA" sz="1000" i="1">
                <a:latin typeface="Roboto"/>
                <a:ea typeface="Roboto"/>
                <a:cs typeface="Roboto"/>
                <a:sym typeface="Roboto"/>
              </a:rPr>
              <a:t>Voir p.15 pour les recommandations de formes de parcelle en fonction du type de site</a:t>
            </a:r>
            <a:endParaRPr lang="fr-CA" sz="1000" i="1">
              <a:latin typeface="Roboto"/>
              <a:ea typeface="Roboto"/>
              <a:cs typeface="Roboto"/>
            </a:endParaRPr>
          </a:p>
        </p:txBody>
      </p:sp>
      <p:sp>
        <p:nvSpPr>
          <p:cNvPr id="3" name="Rectangle 2">
            <a:extLst>
              <a:ext uri="{FF2B5EF4-FFF2-40B4-BE49-F238E27FC236}">
                <a16:creationId xmlns:a16="http://schemas.microsoft.com/office/drawing/2014/main" id="{F3FF5D6C-2363-4113-9DC9-2230929DFA30}"/>
              </a:ext>
            </a:extLst>
          </p:cNvPr>
          <p:cNvSpPr/>
          <p:nvPr/>
        </p:nvSpPr>
        <p:spPr>
          <a:xfrm>
            <a:off x="3319" y="4766733"/>
            <a:ext cx="1910063" cy="376814"/>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1000" err="1">
                <a:solidFill>
                  <a:schemeClr val="tx1"/>
                </a:solidFill>
                <a:cs typeface="Arial"/>
              </a:rPr>
              <a:t>Protocole</a:t>
            </a:r>
            <a:r>
              <a:rPr lang="en-GB" sz="1000">
                <a:solidFill>
                  <a:schemeClr val="tx1"/>
                </a:solidFill>
                <a:cs typeface="Arial"/>
              </a:rPr>
              <a:t> p.15-18, Tableau 3</a:t>
            </a:r>
          </a:p>
        </p:txBody>
      </p:sp>
      <p:sp>
        <p:nvSpPr>
          <p:cNvPr id="5" name="Google Shape;269;p32">
            <a:extLst>
              <a:ext uri="{FF2B5EF4-FFF2-40B4-BE49-F238E27FC236}">
                <a16:creationId xmlns:a16="http://schemas.microsoft.com/office/drawing/2014/main" id="{EB77E513-13D9-C269-D537-4FB625FDFEC0}"/>
              </a:ext>
            </a:extLst>
          </p:cNvPr>
          <p:cNvSpPr txBox="1"/>
          <p:nvPr/>
        </p:nvSpPr>
        <p:spPr>
          <a:xfrm>
            <a:off x="322750" y="271775"/>
            <a:ext cx="8251296" cy="892522"/>
          </a:xfrm>
          <a:prstGeom prst="rect">
            <a:avLst/>
          </a:prstGeom>
          <a:noFill/>
          <a:ln>
            <a:noFill/>
          </a:ln>
        </p:spPr>
        <p:txBody>
          <a:bodyPr spcFirstLastPara="1" wrap="square" lIns="91425" tIns="91425" rIns="91425" bIns="91425" anchor="t" anchorCtr="0">
            <a:spAutoFit/>
          </a:bodyPr>
          <a:lstStyle/>
          <a:p>
            <a:r>
              <a:rPr lang="en-CA" sz="2800" b="1">
                <a:solidFill>
                  <a:schemeClr val="dk1"/>
                </a:solidFill>
                <a:latin typeface="Roboto"/>
                <a:ea typeface="Roboto"/>
                <a:cs typeface="Roboto"/>
                <a:sym typeface="Roboto"/>
              </a:rPr>
              <a:t>Mise </a:t>
            </a:r>
            <a:r>
              <a:rPr lang="en-CA" sz="2800" b="1" err="1">
                <a:solidFill>
                  <a:schemeClr val="dk1"/>
                </a:solidFill>
                <a:latin typeface="Roboto"/>
                <a:ea typeface="Roboto"/>
                <a:cs typeface="Roboto"/>
                <a:sym typeface="Roboto"/>
              </a:rPr>
              <a:t>en</a:t>
            </a:r>
            <a:r>
              <a:rPr lang="en-CA" sz="2800" b="1">
                <a:solidFill>
                  <a:schemeClr val="dk1"/>
                </a:solidFill>
                <a:latin typeface="Roboto"/>
                <a:ea typeface="Roboto"/>
                <a:cs typeface="Roboto"/>
                <a:sym typeface="Roboto"/>
              </a:rPr>
              <a:t> place de la </a:t>
            </a:r>
            <a:r>
              <a:rPr lang="en-CA" sz="2800" b="1" err="1">
                <a:solidFill>
                  <a:schemeClr val="dk1"/>
                </a:solidFill>
                <a:latin typeface="Roboto"/>
                <a:ea typeface="Roboto"/>
                <a:cs typeface="Roboto"/>
                <a:sym typeface="Roboto"/>
              </a:rPr>
              <a:t>parcelle</a:t>
            </a:r>
            <a:r>
              <a:rPr lang="en-CA" sz="2800" b="1">
                <a:solidFill>
                  <a:schemeClr val="dk1"/>
                </a:solidFill>
                <a:latin typeface="Roboto"/>
                <a:ea typeface="Roboto"/>
                <a:cs typeface="Roboto"/>
                <a:sym typeface="Roboto"/>
              </a:rPr>
              <a:t> d'inventaire</a:t>
            </a:r>
            <a:endParaRPr lang="en-CA" sz="2800" b="1">
              <a:solidFill>
                <a:schemeClr val="dk1"/>
              </a:solidFill>
              <a:latin typeface="Roboto"/>
              <a:ea typeface="Roboto"/>
              <a:cs typeface="Roboto"/>
            </a:endParaRPr>
          </a:p>
          <a:p>
            <a:r>
              <a:rPr lang="en-CA" sz="1800" err="1">
                <a:solidFill>
                  <a:schemeClr val="dk1"/>
                </a:solidFill>
                <a:ea typeface="Roboto"/>
              </a:rPr>
              <a:t>D'autres</a:t>
            </a:r>
            <a:r>
              <a:rPr lang="en-CA" sz="1800">
                <a:solidFill>
                  <a:schemeClr val="dk1"/>
                </a:solidFill>
                <a:ea typeface="Roboto"/>
              </a:rPr>
              <a:t> </a:t>
            </a:r>
            <a:r>
              <a:rPr lang="en-CA" sz="1800" err="1">
                <a:solidFill>
                  <a:schemeClr val="dk1"/>
                </a:solidFill>
                <a:ea typeface="Roboto"/>
              </a:rPr>
              <a:t>possibilités</a:t>
            </a:r>
            <a:r>
              <a:rPr lang="en-CA" sz="1800">
                <a:solidFill>
                  <a:schemeClr val="dk1"/>
                </a:solidFill>
                <a:ea typeface="Roboto"/>
              </a:rPr>
              <a:t> de </a:t>
            </a:r>
            <a:r>
              <a:rPr lang="en-CA" sz="1800" err="1">
                <a:solidFill>
                  <a:schemeClr val="dk1"/>
                </a:solidFill>
                <a:ea typeface="Roboto"/>
              </a:rPr>
              <a:t>formes</a:t>
            </a:r>
            <a:endParaRPr lang="en-CA" sz="1800">
              <a:solidFill>
                <a:schemeClr val="dk1"/>
              </a:solidFill>
              <a:ea typeface="Roboto"/>
            </a:endParaRPr>
          </a:p>
        </p:txBody>
      </p:sp>
    </p:spTree>
    <p:extLst>
      <p:ext uri="{BB962C8B-B14F-4D97-AF65-F5344CB8AC3E}">
        <p14:creationId xmlns:p14="http://schemas.microsoft.com/office/powerpoint/2010/main" val="1609763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2" name="Image 1" descr="Une image contenant texte, capture d’écran, Police, nombre&#10;&#10;Description générée automatiquement">
            <a:extLst>
              <a:ext uri="{FF2B5EF4-FFF2-40B4-BE49-F238E27FC236}">
                <a16:creationId xmlns:a16="http://schemas.microsoft.com/office/drawing/2014/main" id="{25D3E571-EBB9-61E6-8A32-50A477923945}"/>
              </a:ext>
            </a:extLst>
          </p:cNvPr>
          <p:cNvPicPr>
            <a:picLocks noChangeAspect="1"/>
          </p:cNvPicPr>
          <p:nvPr/>
        </p:nvPicPr>
        <p:blipFill>
          <a:blip r:embed="rId3"/>
          <a:stretch>
            <a:fillRect/>
          </a:stretch>
        </p:blipFill>
        <p:spPr>
          <a:xfrm>
            <a:off x="803660" y="1281417"/>
            <a:ext cx="4197918" cy="3191156"/>
          </a:xfrm>
          <a:prstGeom prst="rect">
            <a:avLst/>
          </a:prstGeom>
          <a:ln>
            <a:solidFill>
              <a:schemeClr val="tx1"/>
            </a:solidFill>
          </a:ln>
        </p:spPr>
      </p:pic>
      <p:sp>
        <p:nvSpPr>
          <p:cNvPr id="4" name="Rectangle 3">
            <a:extLst>
              <a:ext uri="{FF2B5EF4-FFF2-40B4-BE49-F238E27FC236}">
                <a16:creationId xmlns:a16="http://schemas.microsoft.com/office/drawing/2014/main" id="{6984CB41-734E-E109-1189-A56A7C213831}"/>
              </a:ext>
            </a:extLst>
          </p:cNvPr>
          <p:cNvSpPr/>
          <p:nvPr/>
        </p:nvSpPr>
        <p:spPr>
          <a:xfrm>
            <a:off x="3319" y="4766733"/>
            <a:ext cx="1610026" cy="38395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1000" err="1">
                <a:solidFill>
                  <a:schemeClr val="tx1"/>
                </a:solidFill>
                <a:cs typeface="Arial"/>
              </a:rPr>
              <a:t>Protocole</a:t>
            </a:r>
            <a:r>
              <a:rPr lang="en-GB" sz="1000">
                <a:solidFill>
                  <a:schemeClr val="tx1"/>
                </a:solidFill>
                <a:cs typeface="Arial"/>
              </a:rPr>
              <a:t> p.19-20</a:t>
            </a:r>
          </a:p>
        </p:txBody>
      </p:sp>
      <p:pic>
        <p:nvPicPr>
          <p:cNvPr id="5" name="Image 4" descr="Une image contenant texte, capture d’écran, logiciel, Icône d’ordinateur&#10;&#10;Description générée automatiquement">
            <a:extLst>
              <a:ext uri="{FF2B5EF4-FFF2-40B4-BE49-F238E27FC236}">
                <a16:creationId xmlns:a16="http://schemas.microsoft.com/office/drawing/2014/main" id="{6E128122-6DBB-49BE-D027-1AAA449B8581}"/>
              </a:ext>
            </a:extLst>
          </p:cNvPr>
          <p:cNvPicPr>
            <a:picLocks noChangeAspect="1"/>
          </p:cNvPicPr>
          <p:nvPr/>
        </p:nvPicPr>
        <p:blipFill>
          <a:blip r:embed="rId4"/>
          <a:stretch>
            <a:fillRect/>
          </a:stretch>
        </p:blipFill>
        <p:spPr>
          <a:xfrm>
            <a:off x="6020994" y="1280763"/>
            <a:ext cx="1900555" cy="3189403"/>
          </a:xfrm>
          <a:prstGeom prst="rect">
            <a:avLst/>
          </a:prstGeom>
          <a:ln>
            <a:solidFill>
              <a:schemeClr val="tx1"/>
            </a:solidFill>
          </a:ln>
        </p:spPr>
      </p:pic>
      <p:sp>
        <p:nvSpPr>
          <p:cNvPr id="6" name="Google Shape;269;p32">
            <a:extLst>
              <a:ext uri="{FF2B5EF4-FFF2-40B4-BE49-F238E27FC236}">
                <a16:creationId xmlns:a16="http://schemas.microsoft.com/office/drawing/2014/main" id="{D6D1FC69-98CA-FDEF-8BB6-F0BD1A3CFE39}"/>
              </a:ext>
            </a:extLst>
          </p:cNvPr>
          <p:cNvSpPr txBox="1"/>
          <p:nvPr/>
        </p:nvSpPr>
        <p:spPr>
          <a:xfrm>
            <a:off x="322750" y="271775"/>
            <a:ext cx="8251296" cy="892522"/>
          </a:xfrm>
          <a:prstGeom prst="rect">
            <a:avLst/>
          </a:prstGeom>
          <a:noFill/>
          <a:ln>
            <a:noFill/>
          </a:ln>
        </p:spPr>
        <p:txBody>
          <a:bodyPr spcFirstLastPara="1" wrap="square" lIns="91425" tIns="91425" rIns="91425" bIns="91425" anchor="t" anchorCtr="0">
            <a:spAutoFit/>
          </a:bodyPr>
          <a:lstStyle/>
          <a:p>
            <a:r>
              <a:rPr lang="en-CA" sz="2800" b="1">
                <a:solidFill>
                  <a:schemeClr val="dk1"/>
                </a:solidFill>
                <a:latin typeface="Roboto"/>
                <a:ea typeface="Roboto"/>
                <a:cs typeface="Roboto"/>
                <a:sym typeface="Roboto"/>
              </a:rPr>
              <a:t>Mise </a:t>
            </a:r>
            <a:r>
              <a:rPr lang="en-CA" sz="2800" b="1" err="1">
                <a:solidFill>
                  <a:schemeClr val="dk1"/>
                </a:solidFill>
                <a:latin typeface="Roboto"/>
                <a:ea typeface="Roboto"/>
                <a:cs typeface="Roboto"/>
                <a:sym typeface="Roboto"/>
              </a:rPr>
              <a:t>en</a:t>
            </a:r>
            <a:r>
              <a:rPr lang="en-CA" sz="2800" b="1">
                <a:solidFill>
                  <a:schemeClr val="dk1"/>
                </a:solidFill>
                <a:latin typeface="Roboto"/>
                <a:ea typeface="Roboto"/>
                <a:cs typeface="Roboto"/>
                <a:sym typeface="Roboto"/>
              </a:rPr>
              <a:t> place de la </a:t>
            </a:r>
            <a:r>
              <a:rPr lang="en-CA" sz="2800" b="1" err="1">
                <a:solidFill>
                  <a:schemeClr val="dk1"/>
                </a:solidFill>
                <a:latin typeface="Roboto"/>
                <a:ea typeface="Roboto"/>
                <a:cs typeface="Roboto"/>
                <a:sym typeface="Roboto"/>
              </a:rPr>
              <a:t>parcelle</a:t>
            </a:r>
            <a:r>
              <a:rPr lang="en-CA" sz="2800" b="1">
                <a:solidFill>
                  <a:schemeClr val="dk1"/>
                </a:solidFill>
                <a:latin typeface="Roboto"/>
                <a:ea typeface="Roboto"/>
                <a:cs typeface="Roboto"/>
                <a:sym typeface="Roboto"/>
              </a:rPr>
              <a:t> </a:t>
            </a:r>
            <a:r>
              <a:rPr lang="en-CA" sz="2800" b="1" err="1">
                <a:solidFill>
                  <a:schemeClr val="dk1"/>
                </a:solidFill>
                <a:latin typeface="Roboto"/>
                <a:ea typeface="Roboto"/>
                <a:cs typeface="Roboto"/>
                <a:sym typeface="Roboto"/>
              </a:rPr>
              <a:t>d'inventaire</a:t>
            </a:r>
            <a:endParaRPr lang="en-CA" sz="2800" b="1" err="1">
              <a:solidFill>
                <a:schemeClr val="dk1"/>
              </a:solidFill>
              <a:latin typeface="Roboto"/>
              <a:ea typeface="Roboto"/>
              <a:cs typeface="Roboto"/>
            </a:endParaRPr>
          </a:p>
          <a:p>
            <a:r>
              <a:rPr lang="en-CA" sz="1800" err="1">
                <a:solidFill>
                  <a:schemeClr val="dk1"/>
                </a:solidFill>
                <a:ea typeface="Roboto"/>
              </a:rPr>
              <a:t>Chaque</a:t>
            </a:r>
            <a:r>
              <a:rPr lang="en-CA" sz="1800">
                <a:solidFill>
                  <a:schemeClr val="dk1"/>
                </a:solidFill>
                <a:ea typeface="Roboto"/>
              </a:rPr>
              <a:t> </a:t>
            </a:r>
            <a:r>
              <a:rPr lang="en-CA" sz="1800" err="1">
                <a:solidFill>
                  <a:schemeClr val="dk1"/>
                </a:solidFill>
                <a:ea typeface="Roboto"/>
              </a:rPr>
              <a:t>formulaire</a:t>
            </a:r>
            <a:r>
              <a:rPr lang="en-CA" sz="1800">
                <a:solidFill>
                  <a:schemeClr val="dk1"/>
                </a:solidFill>
                <a:ea typeface="Roboto"/>
              </a:rPr>
              <a:t> de terrain a un </a:t>
            </a:r>
            <a:r>
              <a:rPr lang="en-CA" sz="1800" err="1">
                <a:solidFill>
                  <a:schemeClr val="dk1"/>
                </a:solidFill>
                <a:ea typeface="Roboto"/>
              </a:rPr>
              <a:t>équivalent</a:t>
            </a:r>
            <a:r>
              <a:rPr lang="en-CA" sz="1800">
                <a:solidFill>
                  <a:schemeClr val="dk1"/>
                </a:solidFill>
                <a:ea typeface="Roboto"/>
              </a:rPr>
              <a:t> web</a:t>
            </a:r>
            <a:endParaRPr lang="en-CA">
              <a:solidFill>
                <a:schemeClr val="dk1"/>
              </a:solidFill>
            </a:endParaRPr>
          </a:p>
        </p:txBody>
      </p:sp>
      <p:sp>
        <p:nvSpPr>
          <p:cNvPr id="8" name="Google Shape;113;p18">
            <a:extLst>
              <a:ext uri="{FF2B5EF4-FFF2-40B4-BE49-F238E27FC236}">
                <a16:creationId xmlns:a16="http://schemas.microsoft.com/office/drawing/2014/main" id="{0EE16467-79D5-9826-6D0B-10BB0ABB65B0}"/>
              </a:ext>
            </a:extLst>
          </p:cNvPr>
          <p:cNvSpPr txBox="1">
            <a:spLocks/>
          </p:cNvSpPr>
          <p:nvPr/>
        </p:nvSpPr>
        <p:spPr>
          <a:xfrm>
            <a:off x="802407" y="4474206"/>
            <a:ext cx="4200489" cy="61187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lnSpc>
                <a:spcPct val="114999"/>
              </a:lnSpc>
              <a:buNone/>
            </a:pPr>
            <a:r>
              <a:rPr lang="fr-CA" sz="1200">
                <a:solidFill>
                  <a:schemeClr val="tx1"/>
                </a:solidFill>
                <a:latin typeface="Roboto"/>
                <a:ea typeface="Roboto"/>
                <a:cs typeface="Roboto"/>
              </a:rPr>
              <a:t>2 à 6 formulaires à imprimer</a:t>
            </a:r>
            <a:endParaRPr lang="en-US" sz="1200">
              <a:solidFill>
                <a:schemeClr val="tx1"/>
              </a:solidFill>
              <a:ea typeface="Roboto"/>
            </a:endParaRPr>
          </a:p>
          <a:p>
            <a:pPr marL="0" indent="0" algn="ctr">
              <a:lnSpc>
                <a:spcPct val="114999"/>
              </a:lnSpc>
              <a:buNone/>
            </a:pPr>
            <a:r>
              <a:rPr lang="fr-CA" sz="1200">
                <a:solidFill>
                  <a:schemeClr val="tx1"/>
                </a:solidFill>
                <a:latin typeface="Roboto"/>
                <a:ea typeface="Roboto"/>
                <a:cs typeface="Roboto"/>
              </a:rPr>
              <a:t>(Prise de données sur le terrain)</a:t>
            </a:r>
            <a:endParaRPr lang="en-US" sz="1200">
              <a:solidFill>
                <a:schemeClr val="tx1"/>
              </a:solidFill>
              <a:ea typeface="Roboto"/>
            </a:endParaRPr>
          </a:p>
        </p:txBody>
      </p:sp>
      <p:sp>
        <p:nvSpPr>
          <p:cNvPr id="9" name="Google Shape;113;p18">
            <a:extLst>
              <a:ext uri="{FF2B5EF4-FFF2-40B4-BE49-F238E27FC236}">
                <a16:creationId xmlns:a16="http://schemas.microsoft.com/office/drawing/2014/main" id="{2BE796EB-5234-B894-1BFB-454F2E2C8A90}"/>
              </a:ext>
            </a:extLst>
          </p:cNvPr>
          <p:cNvSpPr txBox="1">
            <a:spLocks/>
          </p:cNvSpPr>
          <p:nvPr/>
        </p:nvSpPr>
        <p:spPr>
          <a:xfrm>
            <a:off x="5323049" y="4474206"/>
            <a:ext cx="3312390" cy="741499"/>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0" indent="0" algn="ctr">
              <a:lnSpc>
                <a:spcPct val="114999"/>
              </a:lnSpc>
              <a:buNone/>
            </a:pPr>
            <a:r>
              <a:rPr lang="fr-CA" sz="1200">
                <a:solidFill>
                  <a:schemeClr val="tx1"/>
                </a:solidFill>
                <a:latin typeface="Roboto"/>
                <a:ea typeface="Roboto"/>
                <a:cs typeface="Roboto"/>
              </a:rPr>
              <a:t>Formulaires web</a:t>
            </a:r>
            <a:endParaRPr lang="en-US" sz="1200">
              <a:solidFill>
                <a:schemeClr val="tx1"/>
              </a:solidFill>
              <a:ea typeface="Roboto"/>
            </a:endParaRPr>
          </a:p>
          <a:p>
            <a:pPr marL="0" indent="0" algn="ctr">
              <a:lnSpc>
                <a:spcPct val="114999"/>
              </a:lnSpc>
              <a:buNone/>
            </a:pPr>
            <a:r>
              <a:rPr lang="fr-CA" sz="1200">
                <a:solidFill>
                  <a:schemeClr val="tx1"/>
                </a:solidFill>
                <a:latin typeface="Roboto"/>
                <a:ea typeface="Roboto"/>
                <a:cs typeface="Roboto"/>
              </a:rPr>
              <a:t>(Soumission des données sur le portail </a:t>
            </a:r>
            <a:r>
              <a:rPr lang="fr-CA" sz="1200" err="1">
                <a:solidFill>
                  <a:schemeClr val="tx1"/>
                </a:solidFill>
                <a:latin typeface="Roboto"/>
                <a:ea typeface="Roboto"/>
                <a:cs typeface="Roboto"/>
              </a:rPr>
              <a:t>MMx</a:t>
            </a:r>
            <a:r>
              <a:rPr lang="fr-CA" sz="1200">
                <a:solidFill>
                  <a:schemeClr val="tx1"/>
                </a:solidFill>
                <a:latin typeface="Roboto"/>
                <a:ea typeface="Roboto"/>
                <a:cs typeface="Roboto"/>
              </a:rPr>
              <a:t>)</a:t>
            </a:r>
            <a:endParaRPr lang="en-US" sz="1200">
              <a:solidFill>
                <a:schemeClr val="tx1"/>
              </a:solidFill>
              <a:ea typeface="Roboto"/>
            </a:endParaRPr>
          </a:p>
        </p:txBody>
      </p:sp>
      <p:sp>
        <p:nvSpPr>
          <p:cNvPr id="3" name="TextBox 2">
            <a:extLst>
              <a:ext uri="{FF2B5EF4-FFF2-40B4-BE49-F238E27FC236}">
                <a16:creationId xmlns:a16="http://schemas.microsoft.com/office/drawing/2014/main" id="{6F615CB0-DAA3-3E4E-DC7D-8C8DE450B337}"/>
              </a:ext>
            </a:extLst>
          </p:cNvPr>
          <p:cNvSpPr txBox="1"/>
          <p:nvPr/>
        </p:nvSpPr>
        <p:spPr>
          <a:xfrm>
            <a:off x="941742" y="4148921"/>
            <a:ext cx="3918742" cy="261610"/>
          </a:xfrm>
          <a:prstGeom prst="rect">
            <a:avLst/>
          </a:prstGeom>
          <a:solidFill>
            <a:schemeClr val="accent6"/>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100"/>
              <a:t>https://mmx.mission-monarch.org/en/content/documentation</a:t>
            </a:r>
          </a:p>
        </p:txBody>
      </p:sp>
    </p:spTree>
    <p:extLst>
      <p:ext uri="{BB962C8B-B14F-4D97-AF65-F5344CB8AC3E}">
        <p14:creationId xmlns:p14="http://schemas.microsoft.com/office/powerpoint/2010/main" val="1361314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6" name="Google Shape;269;p32">
            <a:extLst>
              <a:ext uri="{FF2B5EF4-FFF2-40B4-BE49-F238E27FC236}">
                <a16:creationId xmlns:a16="http://schemas.microsoft.com/office/drawing/2014/main" id="{4D41B9E6-5546-DCBC-13B6-5A7C2057ABE9}"/>
              </a:ext>
            </a:extLst>
          </p:cNvPr>
          <p:cNvSpPr txBox="1"/>
          <p:nvPr/>
        </p:nvSpPr>
        <p:spPr>
          <a:xfrm>
            <a:off x="322750" y="271775"/>
            <a:ext cx="5260446" cy="892522"/>
          </a:xfrm>
          <a:prstGeom prst="rect">
            <a:avLst/>
          </a:prstGeom>
          <a:noFill/>
          <a:ln>
            <a:noFill/>
          </a:ln>
        </p:spPr>
        <p:txBody>
          <a:bodyPr spcFirstLastPara="1" wrap="square" lIns="91425" tIns="91425" rIns="91425" bIns="91425" anchor="t" anchorCtr="0">
            <a:spAutoFit/>
          </a:bodyPr>
          <a:lstStyle/>
          <a:p>
            <a:r>
              <a:rPr lang="en-CA" sz="2800" b="1">
                <a:solidFill>
                  <a:schemeClr val="dk1"/>
                </a:solidFill>
                <a:latin typeface="Roboto"/>
                <a:ea typeface="Roboto"/>
                <a:cs typeface="Roboto"/>
                <a:sym typeface="Roboto"/>
              </a:rPr>
              <a:t>Description de la </a:t>
            </a:r>
            <a:r>
              <a:rPr lang="en-CA" sz="2800" b="1" err="1">
                <a:solidFill>
                  <a:schemeClr val="dk1"/>
                </a:solidFill>
                <a:latin typeface="Roboto"/>
                <a:ea typeface="Roboto"/>
                <a:cs typeface="Roboto"/>
                <a:sym typeface="Roboto"/>
              </a:rPr>
              <a:t>parcelle</a:t>
            </a:r>
            <a:endParaRPr lang="en-CA" sz="2800" b="1">
              <a:solidFill>
                <a:schemeClr val="dk1"/>
              </a:solidFill>
              <a:latin typeface="Roboto"/>
              <a:ea typeface="Roboto"/>
              <a:cs typeface="Roboto"/>
            </a:endParaRPr>
          </a:p>
          <a:p>
            <a:r>
              <a:rPr lang="en-CA" sz="1800">
                <a:solidFill>
                  <a:schemeClr val="dk1"/>
                </a:solidFill>
                <a:ea typeface="Roboto"/>
              </a:rPr>
              <a:t>Un </a:t>
            </a:r>
            <a:r>
              <a:rPr lang="en-CA" sz="1800" err="1">
                <a:solidFill>
                  <a:schemeClr val="dk1"/>
                </a:solidFill>
                <a:ea typeface="Roboto"/>
              </a:rPr>
              <a:t>formulaire</a:t>
            </a:r>
            <a:r>
              <a:rPr lang="en-CA" sz="1800">
                <a:solidFill>
                  <a:schemeClr val="dk1"/>
                </a:solidFill>
                <a:ea typeface="Roboto"/>
              </a:rPr>
              <a:t> de 2 pages</a:t>
            </a:r>
            <a:endParaRPr lang="en-CA">
              <a:solidFill>
                <a:schemeClr val="dk1"/>
              </a:solidFill>
            </a:endParaRPr>
          </a:p>
        </p:txBody>
      </p:sp>
      <p:sp>
        <p:nvSpPr>
          <p:cNvPr id="10" name="Rectangle 9">
            <a:extLst>
              <a:ext uri="{FF2B5EF4-FFF2-40B4-BE49-F238E27FC236}">
                <a16:creationId xmlns:a16="http://schemas.microsoft.com/office/drawing/2014/main" id="{ABE6391E-327A-74FF-336F-BC603B81C80A}"/>
              </a:ext>
            </a:extLst>
          </p:cNvPr>
          <p:cNvSpPr/>
          <p:nvPr/>
        </p:nvSpPr>
        <p:spPr>
          <a:xfrm>
            <a:off x="3319" y="4766733"/>
            <a:ext cx="1610026" cy="38395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1000" err="1">
                <a:solidFill>
                  <a:schemeClr val="tx1"/>
                </a:solidFill>
                <a:cs typeface="Arial"/>
              </a:rPr>
              <a:t>Protocole</a:t>
            </a:r>
            <a:r>
              <a:rPr lang="en-GB" sz="1000">
                <a:solidFill>
                  <a:schemeClr val="tx1"/>
                </a:solidFill>
                <a:cs typeface="Arial"/>
              </a:rPr>
              <a:t> p.21-24</a:t>
            </a:r>
          </a:p>
        </p:txBody>
      </p:sp>
      <p:sp>
        <p:nvSpPr>
          <p:cNvPr id="9" name="Google Shape;113;p18">
            <a:extLst>
              <a:ext uri="{FF2B5EF4-FFF2-40B4-BE49-F238E27FC236}">
                <a16:creationId xmlns:a16="http://schemas.microsoft.com/office/drawing/2014/main" id="{01AA2F07-5948-32DC-DFD8-F7D634906C53}"/>
              </a:ext>
            </a:extLst>
          </p:cNvPr>
          <p:cNvSpPr txBox="1">
            <a:spLocks/>
          </p:cNvSpPr>
          <p:nvPr/>
        </p:nvSpPr>
        <p:spPr>
          <a:xfrm>
            <a:off x="326433" y="1605255"/>
            <a:ext cx="2938298" cy="25781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285750" indent="-285750">
              <a:lnSpc>
                <a:spcPct val="114999"/>
              </a:lnSpc>
              <a:buFont typeface="Calibri"/>
              <a:buChar char="-"/>
            </a:pPr>
            <a:r>
              <a:rPr lang="fr-CA" sz="1400">
                <a:solidFill>
                  <a:srgbClr val="000000"/>
                </a:solidFill>
                <a:latin typeface="Roboto"/>
                <a:ea typeface="Roboto"/>
                <a:cs typeface="Roboto"/>
                <a:sym typeface="Roboto"/>
              </a:rPr>
              <a:t>À faire : recueillir une description de parcelle </a:t>
            </a:r>
            <a:r>
              <a:rPr lang="fr-CA" sz="1400" b="1">
                <a:solidFill>
                  <a:srgbClr val="000000"/>
                </a:solidFill>
                <a:latin typeface="Roboto"/>
                <a:ea typeface="Roboto"/>
                <a:cs typeface="Roboto"/>
                <a:sym typeface="Roboto"/>
              </a:rPr>
              <a:t>à chaque visite </a:t>
            </a:r>
            <a:r>
              <a:rPr lang="fr-CA" sz="1400">
                <a:solidFill>
                  <a:srgbClr val="000000"/>
                </a:solidFill>
                <a:latin typeface="Roboto"/>
                <a:ea typeface="Roboto"/>
                <a:cs typeface="Roboto"/>
                <a:sym typeface="Roboto"/>
              </a:rPr>
              <a:t>avant les activités d'inventaire.</a:t>
            </a:r>
            <a:endParaRPr lang="fr-FR" sz="1400" b="1">
              <a:solidFill>
                <a:srgbClr val="000000"/>
              </a:solidFill>
              <a:ea typeface="Roboto"/>
            </a:endParaRPr>
          </a:p>
          <a:p>
            <a:pPr marL="285750" indent="-285750">
              <a:lnSpc>
                <a:spcPct val="114999"/>
              </a:lnSpc>
              <a:buFont typeface="Calibri"/>
              <a:buChar char="-"/>
            </a:pPr>
            <a:endParaRPr lang="fr-CA" sz="1400">
              <a:solidFill>
                <a:srgbClr val="000000"/>
              </a:solidFill>
              <a:latin typeface="Roboto"/>
              <a:ea typeface="Roboto"/>
              <a:cs typeface="Roboto"/>
            </a:endParaRPr>
          </a:p>
          <a:p>
            <a:pPr marL="285750" indent="-285750">
              <a:lnSpc>
                <a:spcPct val="114999"/>
              </a:lnSpc>
              <a:buFont typeface="Calibri"/>
              <a:buChar char="-"/>
            </a:pPr>
            <a:r>
              <a:rPr lang="fr-CA" sz="1400">
                <a:solidFill>
                  <a:srgbClr val="000000"/>
                </a:solidFill>
                <a:latin typeface="Roboto"/>
                <a:ea typeface="Roboto"/>
                <a:cs typeface="Roboto"/>
                <a:sym typeface="Roboto"/>
              </a:rPr>
              <a:t>Ce formulaire inclut une description du paysage, de la végétation, des zones humides et des perturbations au sein de la parcelle.</a:t>
            </a:r>
            <a:endParaRPr lang="fr-FR" sz="1400">
              <a:solidFill>
                <a:srgbClr val="000000"/>
              </a:solidFill>
              <a:ea typeface="Roboto"/>
            </a:endParaRPr>
          </a:p>
          <a:p>
            <a:pPr marL="285750" indent="-285750">
              <a:lnSpc>
                <a:spcPct val="114999"/>
              </a:lnSpc>
              <a:buFont typeface="Calibri"/>
              <a:buChar char="-"/>
            </a:pPr>
            <a:endParaRPr lang="fr-CA" sz="1400" b="1">
              <a:solidFill>
                <a:srgbClr val="000000"/>
              </a:solidFill>
              <a:latin typeface="Roboto"/>
              <a:ea typeface="Roboto"/>
              <a:cs typeface="Roboto"/>
            </a:endParaRPr>
          </a:p>
        </p:txBody>
      </p:sp>
      <p:pic>
        <p:nvPicPr>
          <p:cNvPr id="16" name="Picture 15" descr="A close-up of a survey&#10;&#10;Description automatically generated">
            <a:extLst>
              <a:ext uri="{FF2B5EF4-FFF2-40B4-BE49-F238E27FC236}">
                <a16:creationId xmlns:a16="http://schemas.microsoft.com/office/drawing/2014/main" id="{1BF84ED3-0BE2-7B1D-EAF6-CF8FC2AFCBB7}"/>
              </a:ext>
            </a:extLst>
          </p:cNvPr>
          <p:cNvPicPr>
            <a:picLocks noChangeAspect="1"/>
          </p:cNvPicPr>
          <p:nvPr/>
        </p:nvPicPr>
        <p:blipFill>
          <a:blip r:embed="rId3"/>
          <a:stretch>
            <a:fillRect/>
          </a:stretch>
        </p:blipFill>
        <p:spPr>
          <a:xfrm>
            <a:off x="5334981" y="932369"/>
            <a:ext cx="3470244" cy="2695477"/>
          </a:xfrm>
          <a:prstGeom prst="rect">
            <a:avLst/>
          </a:prstGeom>
          <a:ln>
            <a:solidFill>
              <a:schemeClr val="tx1"/>
            </a:solidFill>
          </a:ln>
        </p:spPr>
      </p:pic>
      <p:pic>
        <p:nvPicPr>
          <p:cNvPr id="15" name="Picture 14" descr="A close up of a document&#10;&#10;Description automatically generated">
            <a:extLst>
              <a:ext uri="{FF2B5EF4-FFF2-40B4-BE49-F238E27FC236}">
                <a16:creationId xmlns:a16="http://schemas.microsoft.com/office/drawing/2014/main" id="{67F30E06-92AD-76D6-AA80-BE5AB335CB17}"/>
              </a:ext>
            </a:extLst>
          </p:cNvPr>
          <p:cNvPicPr>
            <a:picLocks noChangeAspect="1"/>
          </p:cNvPicPr>
          <p:nvPr/>
        </p:nvPicPr>
        <p:blipFill>
          <a:blip r:embed="rId4"/>
          <a:stretch>
            <a:fillRect/>
          </a:stretch>
        </p:blipFill>
        <p:spPr>
          <a:xfrm>
            <a:off x="4362842" y="1745430"/>
            <a:ext cx="3476135" cy="2695479"/>
          </a:xfrm>
          <a:prstGeom prst="rect">
            <a:avLst/>
          </a:prstGeom>
          <a:ln>
            <a:solidFill>
              <a:schemeClr val="tx1"/>
            </a:solid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3" name="Google Shape;672;p57" descr="S:\Insectarium\Divers\Mission monarque\Trousse pédagogique\français\mission_monarque_finaux\slides\diapo 7\Diapositive7_2019.png">
            <a:extLst>
              <a:ext uri="{FF2B5EF4-FFF2-40B4-BE49-F238E27FC236}">
                <a16:creationId xmlns:a16="http://schemas.microsoft.com/office/drawing/2014/main" id="{2AA04FF7-9CCE-1E8B-961E-08CF39F5726B}"/>
              </a:ext>
            </a:extLst>
          </p:cNvPr>
          <p:cNvPicPr preferRelativeResize="0"/>
          <p:nvPr/>
        </p:nvPicPr>
        <p:blipFill rotWithShape="1">
          <a:blip r:embed="rId3">
            <a:alphaModFix/>
          </a:blip>
          <a:srcRect l="65794" t="15469" b="9177"/>
          <a:stretch/>
        </p:blipFill>
        <p:spPr>
          <a:xfrm rot="720000">
            <a:off x="8365106" y="1436343"/>
            <a:ext cx="358317" cy="472623"/>
          </a:xfrm>
          <a:prstGeom prst="rect">
            <a:avLst/>
          </a:prstGeom>
          <a:noFill/>
          <a:ln>
            <a:noFill/>
          </a:ln>
        </p:spPr>
      </p:pic>
      <p:sp>
        <p:nvSpPr>
          <p:cNvPr id="158" name="Google Shape;158;p20"/>
          <p:cNvSpPr/>
          <p:nvPr/>
        </p:nvSpPr>
        <p:spPr>
          <a:xfrm>
            <a:off x="6449975" y="3489381"/>
            <a:ext cx="2311752" cy="859663"/>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1200" b="1">
                <a:solidFill>
                  <a:srgbClr val="002060"/>
                </a:solidFill>
                <a:latin typeface="Roboto"/>
                <a:ea typeface="Roboto"/>
                <a:cs typeface="Roboto"/>
                <a:sym typeface="Roboto"/>
              </a:rPr>
              <a:t>Activité 3</a:t>
            </a:r>
            <a:endParaRPr lang="fr-FR" sz="1200" b="1">
              <a:solidFill>
                <a:srgbClr val="002060"/>
              </a:solidFill>
              <a:latin typeface="Roboto"/>
              <a:ea typeface="Roboto"/>
              <a:cs typeface="Roboto"/>
            </a:endParaRPr>
          </a:p>
          <a:p>
            <a:pPr algn="ctr"/>
            <a:r>
              <a:rPr lang="fr-CA" sz="1200">
                <a:solidFill>
                  <a:srgbClr val="3D3D3D"/>
                </a:solidFill>
                <a:latin typeface="Roboto"/>
                <a:ea typeface="Roboto"/>
                <a:cs typeface="Roboto"/>
                <a:sym typeface="Roboto"/>
              </a:rPr>
              <a:t>Inventaire des </a:t>
            </a:r>
          </a:p>
          <a:p>
            <a:pPr algn="ctr"/>
            <a:r>
              <a:rPr lang="fr-CA" sz="1200">
                <a:solidFill>
                  <a:srgbClr val="3D3D3D"/>
                </a:solidFill>
                <a:latin typeface="Roboto"/>
                <a:ea typeface="Roboto"/>
                <a:cs typeface="Roboto"/>
                <a:sym typeface="Roboto"/>
              </a:rPr>
              <a:t>monarques adultes </a:t>
            </a:r>
            <a:endParaRPr lang="fr-CA" sz="1200">
              <a:solidFill>
                <a:srgbClr val="3D3D3D"/>
              </a:solidFill>
              <a:latin typeface="Roboto"/>
              <a:ea typeface="Roboto"/>
              <a:cs typeface="Roboto"/>
            </a:endParaRPr>
          </a:p>
          <a:p>
            <a:pPr algn="ctr"/>
            <a:r>
              <a:rPr lang="fr-CA" sz="1200">
                <a:solidFill>
                  <a:srgbClr val="3D3D3D"/>
                </a:solidFill>
                <a:latin typeface="Roboto"/>
                <a:ea typeface="Roboto"/>
                <a:cs typeface="Roboto"/>
                <a:sym typeface="Roboto"/>
              </a:rPr>
              <a:t>(30 min)</a:t>
            </a:r>
            <a:endParaRPr sz="1200">
              <a:solidFill>
                <a:srgbClr val="3D3D3D"/>
              </a:solidFill>
              <a:latin typeface="Roboto"/>
              <a:ea typeface="Roboto"/>
              <a:cs typeface="Roboto"/>
            </a:endParaRPr>
          </a:p>
        </p:txBody>
      </p:sp>
      <p:pic>
        <p:nvPicPr>
          <p:cNvPr id="9" name="Google Shape;261;p31">
            <a:extLst>
              <a:ext uri="{FF2B5EF4-FFF2-40B4-BE49-F238E27FC236}">
                <a16:creationId xmlns:a16="http://schemas.microsoft.com/office/drawing/2014/main" id="{DF12CA87-B7DB-0447-B1E9-31048D39E7A5}"/>
              </a:ext>
            </a:extLst>
          </p:cNvPr>
          <p:cNvPicPr preferRelativeResize="0"/>
          <p:nvPr/>
        </p:nvPicPr>
        <p:blipFill>
          <a:blip r:embed="rId4">
            <a:alphaModFix/>
          </a:blip>
          <a:stretch>
            <a:fillRect/>
          </a:stretch>
        </p:blipFill>
        <p:spPr>
          <a:xfrm rot="2340000">
            <a:off x="8171250" y="3607593"/>
            <a:ext cx="493822" cy="323965"/>
          </a:xfrm>
          <a:prstGeom prst="rect">
            <a:avLst/>
          </a:prstGeom>
          <a:noFill/>
          <a:ln>
            <a:noFill/>
          </a:ln>
        </p:spPr>
      </p:pic>
      <p:cxnSp>
        <p:nvCxnSpPr>
          <p:cNvPr id="146" name="Google Shape;146;p20"/>
          <p:cNvCxnSpPr>
            <a:cxnSpLocks/>
          </p:cNvCxnSpPr>
          <p:nvPr/>
        </p:nvCxnSpPr>
        <p:spPr>
          <a:xfrm>
            <a:off x="1177358" y="3033125"/>
            <a:ext cx="578090" cy="531839"/>
          </a:xfrm>
          <a:prstGeom prst="bentConnector3">
            <a:avLst>
              <a:gd name="adj1" fmla="val 50000"/>
            </a:avLst>
          </a:prstGeom>
          <a:noFill/>
          <a:ln w="19050" cap="flat" cmpd="sng">
            <a:solidFill>
              <a:schemeClr val="accent2"/>
            </a:solidFill>
            <a:prstDash val="solid"/>
            <a:round/>
            <a:headEnd type="none" w="sm" len="sm"/>
            <a:tailEnd type="stealth" w="sm" len="sm"/>
          </a:ln>
        </p:spPr>
      </p:cxnSp>
      <p:cxnSp>
        <p:nvCxnSpPr>
          <p:cNvPr id="149" name="Google Shape;149;p20"/>
          <p:cNvCxnSpPr>
            <a:cxnSpLocks/>
          </p:cNvCxnSpPr>
          <p:nvPr/>
        </p:nvCxnSpPr>
        <p:spPr>
          <a:xfrm flipV="1">
            <a:off x="1186652" y="2418485"/>
            <a:ext cx="588370" cy="449673"/>
          </a:xfrm>
          <a:prstGeom prst="bentConnector3">
            <a:avLst>
              <a:gd name="adj1" fmla="val 50000"/>
            </a:avLst>
          </a:prstGeom>
          <a:noFill/>
          <a:ln w="19050" cap="flat" cmpd="sng">
            <a:solidFill>
              <a:schemeClr val="accent2"/>
            </a:solidFill>
            <a:prstDash val="solid"/>
            <a:round/>
            <a:headEnd type="none" w="sm" len="sm"/>
            <a:tailEnd type="stealth" w="sm" len="sm"/>
          </a:ln>
        </p:spPr>
      </p:cxnSp>
      <p:sp>
        <p:nvSpPr>
          <p:cNvPr id="147" name="Google Shape;147;p20"/>
          <p:cNvSpPr/>
          <p:nvPr/>
        </p:nvSpPr>
        <p:spPr>
          <a:xfrm>
            <a:off x="335043" y="2649429"/>
            <a:ext cx="851608" cy="606003"/>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lgn="ctr"/>
            <a:r>
              <a:rPr lang="fr-CA" sz="1200">
                <a:solidFill>
                  <a:srgbClr val="3D3D3D"/>
                </a:solidFill>
                <a:latin typeface="Roboto"/>
                <a:ea typeface="Roboto"/>
                <a:cs typeface="Roboto"/>
                <a:sym typeface="Roboto"/>
              </a:rPr>
              <a:t>Choix</a:t>
            </a:r>
            <a:endParaRPr lang="fr-CA" sz="1200">
              <a:solidFill>
                <a:srgbClr val="3D3D3D"/>
              </a:solidFill>
              <a:latin typeface="Roboto"/>
              <a:ea typeface="Roboto"/>
              <a:cs typeface="Roboto"/>
            </a:endParaRPr>
          </a:p>
          <a:p>
            <a:pPr algn="ctr"/>
            <a:r>
              <a:rPr lang="fr-CA" sz="1200">
                <a:solidFill>
                  <a:srgbClr val="3D3D3D"/>
                </a:solidFill>
                <a:latin typeface="Roboto"/>
                <a:ea typeface="Roboto"/>
                <a:cs typeface="Roboto"/>
                <a:sym typeface="Roboto"/>
              </a:rPr>
              <a:t>du site </a:t>
            </a:r>
            <a:endParaRPr lang="fr-CA" sz="1200">
              <a:solidFill>
                <a:srgbClr val="3D3D3D"/>
              </a:solidFill>
              <a:latin typeface="Roboto"/>
              <a:ea typeface="Roboto"/>
              <a:cs typeface="Roboto"/>
            </a:endParaRPr>
          </a:p>
        </p:txBody>
      </p:sp>
      <p:sp>
        <p:nvSpPr>
          <p:cNvPr id="148" name="Google Shape;148;p20"/>
          <p:cNvSpPr/>
          <p:nvPr/>
        </p:nvSpPr>
        <p:spPr>
          <a:xfrm>
            <a:off x="1757271" y="3257912"/>
            <a:ext cx="1023783" cy="609894"/>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lgn="ctr"/>
            <a:r>
              <a:rPr lang="fr-CA" sz="1200">
                <a:solidFill>
                  <a:srgbClr val="3D3D3D"/>
                </a:solidFill>
                <a:latin typeface="Roboto"/>
                <a:ea typeface="Roboto"/>
                <a:cs typeface="Roboto"/>
                <a:sym typeface="Roboto"/>
              </a:rPr>
              <a:t>Non-aléatoire</a:t>
            </a:r>
            <a:endParaRPr lang="fr-CA" sz="1200">
              <a:solidFill>
                <a:srgbClr val="3D3D3D"/>
              </a:solidFill>
              <a:latin typeface="Roboto"/>
              <a:ea typeface="Roboto"/>
              <a:cs typeface="Roboto"/>
            </a:endParaRPr>
          </a:p>
        </p:txBody>
      </p:sp>
      <p:cxnSp>
        <p:nvCxnSpPr>
          <p:cNvPr id="154" name="Google Shape;154;p20"/>
          <p:cNvCxnSpPr/>
          <p:nvPr/>
        </p:nvCxnSpPr>
        <p:spPr>
          <a:xfrm flipV="1">
            <a:off x="6010123" y="1782765"/>
            <a:ext cx="427604" cy="869829"/>
          </a:xfrm>
          <a:prstGeom prst="bentConnector3">
            <a:avLst>
              <a:gd name="adj1" fmla="val 50000"/>
            </a:avLst>
          </a:prstGeom>
          <a:noFill/>
          <a:ln w="19050" cap="flat" cmpd="sng">
            <a:solidFill>
              <a:schemeClr val="accent2"/>
            </a:solidFill>
            <a:prstDash val="solid"/>
            <a:round/>
            <a:headEnd type="none" w="med" len="med"/>
            <a:tailEnd type="stealth" w="med" len="med"/>
          </a:ln>
        </p:spPr>
      </p:cxnSp>
      <p:cxnSp>
        <p:nvCxnSpPr>
          <p:cNvPr id="155" name="Google Shape;155;p20"/>
          <p:cNvCxnSpPr/>
          <p:nvPr/>
        </p:nvCxnSpPr>
        <p:spPr>
          <a:xfrm>
            <a:off x="6023763" y="3016190"/>
            <a:ext cx="428534" cy="910313"/>
          </a:xfrm>
          <a:prstGeom prst="bentConnector3">
            <a:avLst>
              <a:gd name="adj1" fmla="val 48359"/>
            </a:avLst>
          </a:prstGeom>
          <a:noFill/>
          <a:ln w="19050" cap="flat" cmpd="sng">
            <a:solidFill>
              <a:schemeClr val="accent2"/>
            </a:solidFill>
            <a:prstDash val="solid"/>
            <a:round/>
            <a:headEnd type="none" w="med" len="med"/>
            <a:tailEnd type="stealth" w="med" len="med"/>
          </a:ln>
        </p:spPr>
      </p:cxnSp>
      <p:sp>
        <p:nvSpPr>
          <p:cNvPr id="156" name="Google Shape;156;p20"/>
          <p:cNvSpPr/>
          <p:nvPr/>
        </p:nvSpPr>
        <p:spPr>
          <a:xfrm>
            <a:off x="6444511" y="1353047"/>
            <a:ext cx="2314051" cy="871849"/>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1200" b="1">
                <a:solidFill>
                  <a:srgbClr val="002060"/>
                </a:solidFill>
                <a:latin typeface="Roboto"/>
                <a:ea typeface="Roboto"/>
                <a:cs typeface="Roboto"/>
                <a:sym typeface="Roboto"/>
              </a:rPr>
              <a:t>Activité 1</a:t>
            </a:r>
            <a:endParaRPr lang="fr-FR" sz="1200" b="1">
              <a:solidFill>
                <a:srgbClr val="002060"/>
              </a:solidFill>
              <a:latin typeface="Roboto"/>
              <a:ea typeface="Roboto"/>
              <a:cs typeface="Roboto"/>
            </a:endParaRPr>
          </a:p>
          <a:p>
            <a:pPr algn="ctr"/>
            <a:r>
              <a:rPr lang="fr-CA" sz="1200">
                <a:solidFill>
                  <a:srgbClr val="3D3D3D"/>
                </a:solidFill>
                <a:latin typeface="Roboto"/>
                <a:ea typeface="Roboto"/>
                <a:cs typeface="Roboto"/>
                <a:sym typeface="Roboto"/>
              </a:rPr>
              <a:t>Inventaire de l'asclépiade </a:t>
            </a:r>
            <a:endParaRPr lang="fr-CA" sz="1200">
              <a:solidFill>
                <a:srgbClr val="3D3D3D"/>
              </a:solidFill>
              <a:latin typeface="Roboto"/>
              <a:ea typeface="Roboto"/>
              <a:cs typeface="Roboto"/>
            </a:endParaRPr>
          </a:p>
          <a:p>
            <a:pPr algn="ctr"/>
            <a:r>
              <a:rPr lang="fr-CA" sz="1200">
                <a:solidFill>
                  <a:srgbClr val="3D3D3D"/>
                </a:solidFill>
                <a:latin typeface="Roboto"/>
                <a:ea typeface="Roboto"/>
                <a:cs typeface="Roboto"/>
                <a:sym typeface="Roboto"/>
              </a:rPr>
              <a:t>et des plantes en floraison </a:t>
            </a:r>
            <a:endParaRPr lang="fr-CA"/>
          </a:p>
          <a:p>
            <a:pPr algn="ctr"/>
            <a:r>
              <a:rPr lang="fr-CA" sz="1200">
                <a:solidFill>
                  <a:srgbClr val="3D3D3D"/>
                </a:solidFill>
                <a:latin typeface="Roboto"/>
                <a:ea typeface="Roboto"/>
                <a:cs typeface="Roboto"/>
                <a:sym typeface="Roboto"/>
              </a:rPr>
              <a:t>(1-4h)</a:t>
            </a:r>
            <a:endParaRPr lang="fr-CA" sz="1200">
              <a:solidFill>
                <a:srgbClr val="3D3D3D"/>
              </a:solidFill>
              <a:latin typeface="Roboto"/>
              <a:ea typeface="Roboto"/>
              <a:cs typeface="Roboto"/>
            </a:endParaRPr>
          </a:p>
        </p:txBody>
      </p:sp>
      <p:sp>
        <p:nvSpPr>
          <p:cNvPr id="157" name="Google Shape;157;p20"/>
          <p:cNvSpPr/>
          <p:nvPr/>
        </p:nvSpPr>
        <p:spPr>
          <a:xfrm>
            <a:off x="6453140" y="2394826"/>
            <a:ext cx="2314050" cy="90779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1200" b="1">
                <a:solidFill>
                  <a:srgbClr val="002060"/>
                </a:solidFill>
                <a:latin typeface="Roboto"/>
                <a:ea typeface="Roboto"/>
                <a:cs typeface="Roboto"/>
                <a:sym typeface="Roboto"/>
              </a:rPr>
              <a:t>Activité 2</a:t>
            </a:r>
            <a:endParaRPr lang="fr-FR" sz="1200" b="1">
              <a:solidFill>
                <a:srgbClr val="002060"/>
              </a:solidFill>
              <a:latin typeface="Roboto"/>
              <a:ea typeface="Roboto"/>
              <a:cs typeface="Roboto"/>
            </a:endParaRPr>
          </a:p>
          <a:p>
            <a:pPr algn="ctr"/>
            <a:r>
              <a:rPr lang="fr-CA" sz="1200">
                <a:solidFill>
                  <a:srgbClr val="3D3D3D"/>
                </a:solidFill>
                <a:latin typeface="Roboto"/>
                <a:ea typeface="Roboto"/>
                <a:cs typeface="Roboto"/>
                <a:sym typeface="Roboto"/>
              </a:rPr>
              <a:t>Inventaire des monarques immatures  </a:t>
            </a:r>
            <a:endParaRPr lang="fr-CA" sz="1200">
              <a:solidFill>
                <a:srgbClr val="3D3D3D"/>
              </a:solidFill>
              <a:latin typeface="Roboto"/>
              <a:ea typeface="Roboto"/>
              <a:cs typeface="Roboto"/>
            </a:endParaRPr>
          </a:p>
          <a:p>
            <a:pPr algn="ctr"/>
            <a:r>
              <a:rPr lang="fr-CA" sz="1200">
                <a:solidFill>
                  <a:srgbClr val="3D3D3D"/>
                </a:solidFill>
                <a:latin typeface="Roboto"/>
                <a:ea typeface="Roboto"/>
                <a:cs typeface="Roboto"/>
                <a:sym typeface="Roboto"/>
              </a:rPr>
              <a:t>(1h)</a:t>
            </a:r>
            <a:endParaRPr sz="1200">
              <a:solidFill>
                <a:srgbClr val="3D3D3D"/>
              </a:solidFill>
              <a:latin typeface="Roboto"/>
              <a:ea typeface="Roboto"/>
              <a:cs typeface="Roboto"/>
            </a:endParaRPr>
          </a:p>
        </p:txBody>
      </p:sp>
      <p:sp>
        <p:nvSpPr>
          <p:cNvPr id="159" name="Google Shape;159;p20"/>
          <p:cNvSpPr/>
          <p:nvPr/>
        </p:nvSpPr>
        <p:spPr>
          <a:xfrm>
            <a:off x="4759868" y="2117192"/>
            <a:ext cx="1262043" cy="1493934"/>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lgn="ctr"/>
            <a:r>
              <a:rPr lang="fr-CA" sz="1200">
                <a:solidFill>
                  <a:srgbClr val="3D3D3D"/>
                </a:solidFill>
                <a:latin typeface="Roboto"/>
                <a:ea typeface="Roboto"/>
                <a:cs typeface="Roboto"/>
                <a:sym typeface="Roboto"/>
              </a:rPr>
              <a:t>Description de la parcelle</a:t>
            </a:r>
            <a:endParaRPr lang="fr-FR" sz="1200">
              <a:solidFill>
                <a:srgbClr val="3D3D3D"/>
              </a:solidFill>
              <a:latin typeface="Roboto"/>
              <a:ea typeface="Roboto"/>
              <a:cs typeface="Roboto"/>
            </a:endParaRPr>
          </a:p>
          <a:p>
            <a:pPr algn="ctr"/>
            <a:r>
              <a:rPr lang="fr-CA" sz="1200">
                <a:solidFill>
                  <a:srgbClr val="3D3D3D"/>
                </a:solidFill>
                <a:latin typeface="Roboto"/>
                <a:ea typeface="Roboto"/>
                <a:cs typeface="Roboto"/>
                <a:sym typeface="Roboto"/>
              </a:rPr>
              <a:t> (30 min)</a:t>
            </a:r>
            <a:endParaRPr lang="fr-FR" sz="1200">
              <a:solidFill>
                <a:srgbClr val="3D3D3D"/>
              </a:solidFill>
              <a:latin typeface="Roboto"/>
              <a:ea typeface="Roboto"/>
              <a:cs typeface="Roboto"/>
            </a:endParaRPr>
          </a:p>
        </p:txBody>
      </p:sp>
      <p:cxnSp>
        <p:nvCxnSpPr>
          <p:cNvPr id="160" name="Google Shape;160;p20"/>
          <p:cNvCxnSpPr/>
          <p:nvPr/>
        </p:nvCxnSpPr>
        <p:spPr>
          <a:xfrm flipV="1">
            <a:off x="2782599" y="3055317"/>
            <a:ext cx="521634" cy="533820"/>
          </a:xfrm>
          <a:prstGeom prst="bentConnector3">
            <a:avLst>
              <a:gd name="adj1" fmla="val 48297"/>
            </a:avLst>
          </a:prstGeom>
          <a:noFill/>
          <a:ln w="19050" cap="flat" cmpd="sng">
            <a:solidFill>
              <a:schemeClr val="accent2"/>
            </a:solidFill>
            <a:prstDash val="solid"/>
            <a:round/>
            <a:headEnd type="none" w="med" len="med"/>
            <a:tailEnd type="stealth" w="med" len="med"/>
          </a:ln>
        </p:spPr>
      </p:cxnSp>
      <p:cxnSp>
        <p:nvCxnSpPr>
          <p:cNvPr id="161" name="Google Shape;161;p20"/>
          <p:cNvCxnSpPr/>
          <p:nvPr/>
        </p:nvCxnSpPr>
        <p:spPr>
          <a:xfrm>
            <a:off x="6026416" y="2853078"/>
            <a:ext cx="429000" cy="600"/>
          </a:xfrm>
          <a:prstGeom prst="bentConnector3">
            <a:avLst>
              <a:gd name="adj1" fmla="val 50000"/>
            </a:avLst>
          </a:prstGeom>
          <a:noFill/>
          <a:ln w="19050" cap="flat" cmpd="sng">
            <a:solidFill>
              <a:schemeClr val="accent2"/>
            </a:solidFill>
            <a:prstDash val="solid"/>
            <a:round/>
            <a:headEnd type="none" w="med" len="med"/>
            <a:tailEnd type="stealth" w="med" len="med"/>
          </a:ln>
        </p:spPr>
      </p:cxnSp>
      <p:sp>
        <p:nvSpPr>
          <p:cNvPr id="3" name="Google Shape;269;p32">
            <a:extLst>
              <a:ext uri="{FF2B5EF4-FFF2-40B4-BE49-F238E27FC236}">
                <a16:creationId xmlns:a16="http://schemas.microsoft.com/office/drawing/2014/main" id="{F6FF0F2E-5D32-0EF8-EF9D-0099C2E8FEFC}"/>
              </a:ext>
            </a:extLst>
          </p:cNvPr>
          <p:cNvSpPr txBox="1"/>
          <p:nvPr/>
        </p:nvSpPr>
        <p:spPr>
          <a:xfrm>
            <a:off x="322750" y="271775"/>
            <a:ext cx="6993996" cy="892522"/>
          </a:xfrm>
          <a:prstGeom prst="rect">
            <a:avLst/>
          </a:prstGeom>
          <a:noFill/>
          <a:ln>
            <a:noFill/>
          </a:ln>
        </p:spPr>
        <p:txBody>
          <a:bodyPr spcFirstLastPara="1" wrap="square" lIns="91425" tIns="91425" rIns="91425" bIns="91425" anchor="t" anchorCtr="0">
            <a:spAutoFit/>
          </a:bodyPr>
          <a:lstStyle/>
          <a:p>
            <a:r>
              <a:rPr lang="en-CA" sz="2800" b="1">
                <a:solidFill>
                  <a:schemeClr val="dk1"/>
                </a:solidFill>
                <a:latin typeface="Roboto"/>
                <a:ea typeface="Roboto"/>
                <a:cs typeface="Roboto"/>
                <a:sym typeface="Roboto"/>
              </a:rPr>
              <a:t>Le </a:t>
            </a:r>
            <a:r>
              <a:rPr lang="en-CA" sz="2800" b="1" err="1">
                <a:solidFill>
                  <a:schemeClr val="dk1"/>
                </a:solidFill>
                <a:latin typeface="Roboto"/>
                <a:ea typeface="Roboto"/>
                <a:cs typeface="Roboto"/>
                <a:sym typeface="Roboto"/>
              </a:rPr>
              <a:t>protocole</a:t>
            </a:r>
            <a:r>
              <a:rPr lang="en-CA" sz="2800" b="1">
                <a:solidFill>
                  <a:schemeClr val="dk1"/>
                </a:solidFill>
                <a:latin typeface="Roboto"/>
                <a:ea typeface="Roboto"/>
                <a:cs typeface="Roboto"/>
                <a:sym typeface="Roboto"/>
              </a:rPr>
              <a:t> </a:t>
            </a:r>
            <a:r>
              <a:rPr lang="en-CA" sz="2800" b="1" err="1">
                <a:solidFill>
                  <a:schemeClr val="dk1"/>
                </a:solidFill>
                <a:latin typeface="Roboto"/>
                <a:ea typeface="Roboto"/>
                <a:cs typeface="Roboto"/>
                <a:sym typeface="Roboto"/>
              </a:rPr>
              <a:t>MMx</a:t>
            </a:r>
            <a:r>
              <a:rPr lang="en-CA" sz="2800" b="1">
                <a:solidFill>
                  <a:schemeClr val="dk1"/>
                </a:solidFill>
                <a:latin typeface="Roboto"/>
                <a:ea typeface="Roboto"/>
                <a:cs typeface="Roboto"/>
                <a:sym typeface="Roboto"/>
              </a:rPr>
              <a:t> </a:t>
            </a:r>
            <a:r>
              <a:rPr lang="en-CA" sz="2800" b="1" err="1">
                <a:solidFill>
                  <a:schemeClr val="dk1"/>
                </a:solidFill>
                <a:latin typeface="Roboto"/>
                <a:ea typeface="Roboto"/>
                <a:cs typeface="Roboto"/>
                <a:sym typeface="Roboto"/>
              </a:rPr>
              <a:t>illustré</a:t>
            </a:r>
            <a:endParaRPr lang="en-CA" sz="2800" b="1">
              <a:solidFill>
                <a:schemeClr val="dk1"/>
              </a:solidFill>
              <a:latin typeface="Roboto"/>
              <a:ea typeface="Roboto"/>
              <a:cs typeface="Roboto"/>
            </a:endParaRPr>
          </a:p>
          <a:p>
            <a:r>
              <a:rPr lang="en-CA" sz="1800">
                <a:solidFill>
                  <a:schemeClr val="dk1"/>
                </a:solidFill>
                <a:latin typeface="Roboto"/>
                <a:ea typeface="Roboto"/>
                <a:cs typeface="Roboto"/>
              </a:rPr>
              <a:t>Aperçu des étapes de </a:t>
            </a:r>
            <a:r>
              <a:rPr lang="en-CA" sz="1800" err="1">
                <a:solidFill>
                  <a:schemeClr val="dk1"/>
                </a:solidFill>
                <a:latin typeface="Roboto"/>
                <a:ea typeface="Roboto"/>
                <a:cs typeface="Roboto"/>
              </a:rPr>
              <a:t>l'inventaire</a:t>
            </a:r>
            <a:endParaRPr lang="en-CA" err="1">
              <a:solidFill>
                <a:schemeClr val="dk1"/>
              </a:solidFill>
            </a:endParaRPr>
          </a:p>
        </p:txBody>
      </p:sp>
      <p:pic>
        <p:nvPicPr>
          <p:cNvPr id="11" name="Google Shape;247;p31" descr="C:\Users\xdrapan\Desktop\mission_monarque_finaux\slides\diapo 30\image chenille_d30.jpg">
            <a:extLst>
              <a:ext uri="{FF2B5EF4-FFF2-40B4-BE49-F238E27FC236}">
                <a16:creationId xmlns:a16="http://schemas.microsoft.com/office/drawing/2014/main" id="{59E59F55-C749-0DF7-0C9B-631A90B139C3}"/>
              </a:ext>
            </a:extLst>
          </p:cNvPr>
          <p:cNvPicPr preferRelativeResize="0"/>
          <p:nvPr/>
        </p:nvPicPr>
        <p:blipFill rotWithShape="1">
          <a:blip r:embed="rId5">
            <a:alphaModFix/>
          </a:blip>
          <a:srcRect/>
          <a:stretch/>
        </p:blipFill>
        <p:spPr>
          <a:xfrm rot="20640000">
            <a:off x="6481760" y="2546642"/>
            <a:ext cx="729811" cy="205897"/>
          </a:xfrm>
          <a:prstGeom prst="rect">
            <a:avLst/>
          </a:prstGeom>
          <a:noFill/>
          <a:ln>
            <a:noFill/>
          </a:ln>
        </p:spPr>
      </p:pic>
      <p:grpSp>
        <p:nvGrpSpPr>
          <p:cNvPr id="5" name="Group 4">
            <a:extLst>
              <a:ext uri="{FF2B5EF4-FFF2-40B4-BE49-F238E27FC236}">
                <a16:creationId xmlns:a16="http://schemas.microsoft.com/office/drawing/2014/main" id="{1616DAA6-5934-2BC6-9840-FB48D0CE6753}"/>
              </a:ext>
            </a:extLst>
          </p:cNvPr>
          <p:cNvGrpSpPr/>
          <p:nvPr/>
        </p:nvGrpSpPr>
        <p:grpSpPr>
          <a:xfrm>
            <a:off x="3312782" y="2103600"/>
            <a:ext cx="1273937" cy="1510913"/>
            <a:chOff x="3300999" y="2392296"/>
            <a:chExt cx="1273936" cy="1964577"/>
          </a:xfrm>
        </p:grpSpPr>
        <p:sp>
          <p:nvSpPr>
            <p:cNvPr id="153" name="Google Shape;153;p20"/>
            <p:cNvSpPr/>
            <p:nvPr/>
          </p:nvSpPr>
          <p:spPr>
            <a:xfrm>
              <a:off x="3300999" y="2392296"/>
              <a:ext cx="1273936" cy="1964577"/>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algn="ctr"/>
              <a:r>
                <a:rPr lang="fr-CA" sz="1200">
                  <a:solidFill>
                    <a:srgbClr val="3D3D3D"/>
                  </a:solidFill>
                  <a:latin typeface="Roboto"/>
                  <a:ea typeface="Roboto"/>
                  <a:cs typeface="Roboto"/>
                  <a:sym typeface="Roboto"/>
                </a:rPr>
                <a:t>Mise en place de la parcelle (1h)</a:t>
              </a:r>
              <a:endParaRPr lang="en-US" sz="1200">
                <a:solidFill>
                  <a:srgbClr val="3D3D3D"/>
                </a:solidFill>
                <a:latin typeface="Roboto"/>
                <a:ea typeface="Roboto"/>
                <a:cs typeface="Roboto"/>
              </a:endParaRPr>
            </a:p>
          </p:txBody>
        </p:sp>
        <p:pic>
          <p:nvPicPr>
            <p:cNvPr id="2" name="Image 1" descr="Une image contenant texte, vert, capture d’écran, carte&#10;&#10;Description générée automatiquement">
              <a:extLst>
                <a:ext uri="{FF2B5EF4-FFF2-40B4-BE49-F238E27FC236}">
                  <a16:creationId xmlns:a16="http://schemas.microsoft.com/office/drawing/2014/main" id="{0E25373B-5F1F-B043-158C-F467EF2825DA}"/>
                </a:ext>
              </a:extLst>
            </p:cNvPr>
            <p:cNvPicPr>
              <a:picLocks noChangeAspect="1"/>
            </p:cNvPicPr>
            <p:nvPr/>
          </p:nvPicPr>
          <p:blipFill>
            <a:blip r:embed="rId6"/>
            <a:stretch>
              <a:fillRect/>
            </a:stretch>
          </p:blipFill>
          <p:spPr>
            <a:xfrm>
              <a:off x="3371169" y="3389078"/>
              <a:ext cx="1125992" cy="840023"/>
            </a:xfrm>
            <a:prstGeom prst="rect">
              <a:avLst/>
            </a:prstGeom>
          </p:spPr>
        </p:pic>
      </p:grpSp>
      <p:grpSp>
        <p:nvGrpSpPr>
          <p:cNvPr id="8" name="Group 7">
            <a:extLst>
              <a:ext uri="{FF2B5EF4-FFF2-40B4-BE49-F238E27FC236}">
                <a16:creationId xmlns:a16="http://schemas.microsoft.com/office/drawing/2014/main" id="{F34537D1-CF26-3540-208F-5AD514604787}"/>
              </a:ext>
            </a:extLst>
          </p:cNvPr>
          <p:cNvGrpSpPr/>
          <p:nvPr/>
        </p:nvGrpSpPr>
        <p:grpSpPr>
          <a:xfrm>
            <a:off x="1755769" y="1818159"/>
            <a:ext cx="1024105" cy="1271769"/>
            <a:chOff x="1773444" y="1211309"/>
            <a:chExt cx="1024105" cy="1271769"/>
          </a:xfrm>
        </p:grpSpPr>
        <p:sp>
          <p:nvSpPr>
            <p:cNvPr id="150" name="Google Shape;150;p20"/>
            <p:cNvSpPr/>
            <p:nvPr/>
          </p:nvSpPr>
          <p:spPr>
            <a:xfrm>
              <a:off x="1773444" y="1211309"/>
              <a:ext cx="1024105" cy="1271769"/>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lvl="0" indent="0" algn="ctr">
                <a:spcBef>
                  <a:spcPts val="0"/>
                </a:spcBef>
                <a:spcAft>
                  <a:spcPts val="0"/>
                </a:spcAft>
                <a:buNone/>
              </a:pPr>
              <a:r>
                <a:rPr lang="fr-CA" sz="1200">
                  <a:solidFill>
                    <a:srgbClr val="3D3D3D"/>
                  </a:solidFill>
                  <a:latin typeface="Roboto"/>
                  <a:ea typeface="Roboto"/>
                  <a:cs typeface="Roboto"/>
                </a:rPr>
                <a:t>Aléatoire</a:t>
              </a:r>
            </a:p>
          </p:txBody>
        </p:sp>
        <p:pic>
          <p:nvPicPr>
            <p:cNvPr id="4" name="Image 3" descr="Une image contenant carte, capture d’écran&#10;&#10;Description générée automatiquement">
              <a:extLst>
                <a:ext uri="{FF2B5EF4-FFF2-40B4-BE49-F238E27FC236}">
                  <a16:creationId xmlns:a16="http://schemas.microsoft.com/office/drawing/2014/main" id="{FD9C9F4C-1047-D01C-732F-DAB29B35A711}"/>
                </a:ext>
              </a:extLst>
            </p:cNvPr>
            <p:cNvPicPr>
              <a:picLocks noChangeAspect="1"/>
            </p:cNvPicPr>
            <p:nvPr/>
          </p:nvPicPr>
          <p:blipFill>
            <a:blip r:embed="rId7"/>
            <a:stretch>
              <a:fillRect/>
            </a:stretch>
          </p:blipFill>
          <p:spPr>
            <a:xfrm rot="180000">
              <a:off x="1897286" y="1637415"/>
              <a:ext cx="789214" cy="717777"/>
            </a:xfrm>
            <a:prstGeom prst="rect">
              <a:avLst/>
            </a:prstGeom>
          </p:spPr>
        </p:pic>
      </p:grpSp>
      <p:sp>
        <p:nvSpPr>
          <p:cNvPr id="6" name="Google Shape;901;p71">
            <a:extLst>
              <a:ext uri="{FF2B5EF4-FFF2-40B4-BE49-F238E27FC236}">
                <a16:creationId xmlns:a16="http://schemas.microsoft.com/office/drawing/2014/main" id="{E9544B40-705B-B205-31E6-C8706601CC77}"/>
              </a:ext>
            </a:extLst>
          </p:cNvPr>
          <p:cNvSpPr txBox="1">
            <a:spLocks noGrp="1"/>
          </p:cNvSpPr>
          <p:nvPr>
            <p:ph type="sldNum" idx="12"/>
          </p:nvPr>
        </p:nvSpPr>
        <p:spPr>
          <a:xfrm>
            <a:off x="8472457" y="466321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CA" sz="1000">
                <a:solidFill>
                  <a:schemeClr val="dk1"/>
                </a:solidFill>
              </a:rPr>
              <a:t>16</a:t>
            </a:fld>
            <a:endParaRPr sz="1000">
              <a:solidFill>
                <a:schemeClr val="dk1"/>
              </a:solidFill>
            </a:endParaRPr>
          </a:p>
        </p:txBody>
      </p:sp>
      <p:cxnSp>
        <p:nvCxnSpPr>
          <p:cNvPr id="15" name="Google Shape;161;p20">
            <a:extLst>
              <a:ext uri="{FF2B5EF4-FFF2-40B4-BE49-F238E27FC236}">
                <a16:creationId xmlns:a16="http://schemas.microsoft.com/office/drawing/2014/main" id="{C4478D9F-52D9-7E2B-2732-A771CCD321A4}"/>
              </a:ext>
            </a:extLst>
          </p:cNvPr>
          <p:cNvCxnSpPr>
            <a:cxnSpLocks/>
          </p:cNvCxnSpPr>
          <p:nvPr/>
        </p:nvCxnSpPr>
        <p:spPr>
          <a:xfrm flipV="1">
            <a:off x="4591370" y="2873358"/>
            <a:ext cx="167661" cy="2271"/>
          </a:xfrm>
          <a:prstGeom prst="bentConnector3">
            <a:avLst>
              <a:gd name="adj1" fmla="val 50000"/>
            </a:avLst>
          </a:prstGeom>
          <a:noFill/>
          <a:ln w="19050" cap="flat" cmpd="sng">
            <a:solidFill>
              <a:srgbClr val="002060"/>
            </a:solidFill>
            <a:prstDash val="solid"/>
            <a:round/>
            <a:headEnd type="none" w="med" len="med"/>
            <a:tailEnd type="stealth" w="med" len="med"/>
          </a:ln>
        </p:spPr>
      </p:cxnSp>
      <p:cxnSp>
        <p:nvCxnSpPr>
          <p:cNvPr id="12" name="Google Shape;160;p20">
            <a:extLst>
              <a:ext uri="{FF2B5EF4-FFF2-40B4-BE49-F238E27FC236}">
                <a16:creationId xmlns:a16="http://schemas.microsoft.com/office/drawing/2014/main" id="{33354F1C-6EE6-7C7F-FAC3-B36F97CDF2CE}"/>
              </a:ext>
            </a:extLst>
          </p:cNvPr>
          <p:cNvCxnSpPr>
            <a:cxnSpLocks/>
          </p:cNvCxnSpPr>
          <p:nvPr/>
        </p:nvCxnSpPr>
        <p:spPr>
          <a:xfrm>
            <a:off x="2782599" y="2410786"/>
            <a:ext cx="527525" cy="402969"/>
          </a:xfrm>
          <a:prstGeom prst="bentConnector3">
            <a:avLst>
              <a:gd name="adj1" fmla="val 48297"/>
            </a:avLst>
          </a:prstGeom>
          <a:noFill/>
          <a:ln w="19050" cap="flat" cmpd="sng">
            <a:solidFill>
              <a:schemeClr val="accent2"/>
            </a:solidFill>
            <a:prstDash val="solid"/>
            <a:round/>
            <a:headEnd type="none" w="med" len="med"/>
            <a:tailEnd type="stealth" w="med" len="med"/>
          </a:ln>
        </p:spPr>
      </p:cxnSp>
      <p:sp>
        <p:nvSpPr>
          <p:cNvPr id="10" name="Google Shape;268;p26">
            <a:extLst>
              <a:ext uri="{FF2B5EF4-FFF2-40B4-BE49-F238E27FC236}">
                <a16:creationId xmlns:a16="http://schemas.microsoft.com/office/drawing/2014/main" id="{9ECF9F0A-34B5-435D-33BB-3A594C742B38}"/>
              </a:ext>
            </a:extLst>
          </p:cNvPr>
          <p:cNvSpPr/>
          <p:nvPr/>
        </p:nvSpPr>
        <p:spPr>
          <a:xfrm rot="120000">
            <a:off x="6309662" y="628154"/>
            <a:ext cx="2632345" cy="4458081"/>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Rectangle 18">
            <a:extLst>
              <a:ext uri="{FF2B5EF4-FFF2-40B4-BE49-F238E27FC236}">
                <a16:creationId xmlns:a16="http://schemas.microsoft.com/office/drawing/2014/main" id="{2831BCDA-46D2-11D1-AA1E-A40ACFD451CB}"/>
              </a:ext>
            </a:extLst>
          </p:cNvPr>
          <p:cNvSpPr/>
          <p:nvPr/>
        </p:nvSpPr>
        <p:spPr>
          <a:xfrm>
            <a:off x="3319" y="4766733"/>
            <a:ext cx="1610026" cy="38395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1000" err="1">
                <a:solidFill>
                  <a:schemeClr val="tx1"/>
                </a:solidFill>
                <a:cs typeface="Arial"/>
              </a:rPr>
              <a:t>Protocole</a:t>
            </a:r>
            <a:r>
              <a:rPr lang="en-GB" sz="1000">
                <a:solidFill>
                  <a:schemeClr val="tx1"/>
                </a:solidFill>
                <a:cs typeface="Arial"/>
              </a:rPr>
              <a:t> p.26-44</a:t>
            </a:r>
          </a:p>
        </p:txBody>
      </p:sp>
    </p:spTree>
    <p:extLst>
      <p:ext uri="{BB962C8B-B14F-4D97-AF65-F5344CB8AC3E}">
        <p14:creationId xmlns:p14="http://schemas.microsoft.com/office/powerpoint/2010/main" val="376718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8" name="Google Shape;138;p19"/>
          <p:cNvSpPr txBox="1"/>
          <p:nvPr/>
        </p:nvSpPr>
        <p:spPr>
          <a:xfrm>
            <a:off x="4604697" y="1086025"/>
            <a:ext cx="4424700" cy="3801010"/>
          </a:xfrm>
          <a:prstGeom prst="rect">
            <a:avLst/>
          </a:prstGeom>
          <a:noFill/>
          <a:ln>
            <a:noFill/>
          </a:ln>
        </p:spPr>
        <p:txBody>
          <a:bodyPr spcFirstLastPara="1" wrap="square" lIns="91425" tIns="91425" rIns="91425" bIns="91425" anchor="t" anchorCtr="0">
            <a:spAutoFit/>
          </a:bodyPr>
          <a:lstStyle/>
          <a:p>
            <a:pPr marL="127000"/>
            <a:r>
              <a:rPr lang="fr-CA" sz="1600">
                <a:solidFill>
                  <a:schemeClr val="bg2">
                    <a:lumMod val="60000"/>
                    <a:lumOff val="40000"/>
                  </a:schemeClr>
                </a:solidFill>
                <a:ea typeface="Roboto"/>
              </a:rPr>
              <a:t>Durée approx. : 1-4 h</a:t>
            </a:r>
            <a:endParaRPr lang="fr-FR">
              <a:solidFill>
                <a:schemeClr val="bg2">
                  <a:lumMod val="60000"/>
                  <a:lumOff val="40000"/>
                </a:schemeClr>
              </a:solidFill>
            </a:endParaRPr>
          </a:p>
          <a:p>
            <a:pPr marL="127000"/>
            <a:endParaRPr lang="fr-CA" sz="1600">
              <a:solidFill>
                <a:schemeClr val="bg2">
                  <a:lumMod val="60000"/>
                  <a:lumOff val="40000"/>
                </a:schemeClr>
              </a:solidFill>
              <a:ea typeface="Roboto"/>
              <a:sym typeface="Roboto"/>
            </a:endParaRPr>
          </a:p>
          <a:p>
            <a:pPr marL="127000">
              <a:buSzPts val="1600"/>
            </a:pPr>
            <a:r>
              <a:rPr lang="fr-CA" sz="1600">
                <a:latin typeface="Roboto"/>
                <a:ea typeface="Roboto"/>
                <a:cs typeface="Roboto"/>
                <a:sym typeface="Roboto"/>
              </a:rPr>
              <a:t>Étape 1 : Établir les transects de 500 m</a:t>
            </a:r>
            <a:endParaRPr lang="en-US" sz="1600">
              <a:latin typeface="Roboto"/>
              <a:ea typeface="Roboto"/>
              <a:cs typeface="Roboto"/>
            </a:endParaRPr>
          </a:p>
          <a:p>
            <a:pPr marL="457200" lvl="0" indent="0" algn="l" rtl="0">
              <a:spcBef>
                <a:spcPts val="0"/>
              </a:spcBef>
              <a:spcAft>
                <a:spcPts val="0"/>
              </a:spcAft>
              <a:buNone/>
            </a:pPr>
            <a:endParaRPr sz="1600">
              <a:latin typeface="Roboto"/>
              <a:ea typeface="Roboto"/>
              <a:cs typeface="Roboto"/>
              <a:sym typeface="Roboto"/>
            </a:endParaRPr>
          </a:p>
          <a:p>
            <a:pPr marL="127000">
              <a:buSzPts val="1600"/>
            </a:pPr>
            <a:r>
              <a:rPr lang="fr-CA" sz="1600">
                <a:latin typeface="Roboto"/>
                <a:ea typeface="Roboto"/>
                <a:cs typeface="Roboto"/>
                <a:sym typeface="Roboto"/>
              </a:rPr>
              <a:t>Étape 2 : Définir les 50 sous-parcelles</a:t>
            </a:r>
            <a:endParaRPr sz="1600">
              <a:latin typeface="Roboto"/>
              <a:ea typeface="Roboto"/>
              <a:cs typeface="Roboto"/>
            </a:endParaRPr>
          </a:p>
          <a:p>
            <a:pPr marL="457200" lvl="0" indent="0" algn="l" rtl="0">
              <a:spcBef>
                <a:spcPts val="0"/>
              </a:spcBef>
              <a:spcAft>
                <a:spcPts val="0"/>
              </a:spcAft>
              <a:buNone/>
            </a:pPr>
            <a:endParaRPr sz="1600">
              <a:latin typeface="Roboto"/>
              <a:ea typeface="Roboto"/>
              <a:cs typeface="Roboto"/>
              <a:sym typeface="Roboto"/>
            </a:endParaRPr>
          </a:p>
          <a:p>
            <a:pPr marL="127000">
              <a:buSzPts val="1600"/>
            </a:pPr>
            <a:r>
              <a:rPr lang="fr-CA" sz="1600">
                <a:latin typeface="Roboto"/>
                <a:ea typeface="Roboto"/>
                <a:cs typeface="Roboto"/>
                <a:sym typeface="Roboto"/>
              </a:rPr>
              <a:t>Étape 3 : Noter les données avec un cadre d'inventaire </a:t>
            </a:r>
            <a:endParaRPr lang="fr-CA" sz="1600">
              <a:latin typeface="Roboto"/>
              <a:ea typeface="Roboto"/>
              <a:cs typeface="Roboto"/>
            </a:endParaRPr>
          </a:p>
          <a:p>
            <a:pPr marL="127000">
              <a:buSzPts val="1600"/>
            </a:pPr>
            <a:endParaRPr lang="fr-CA" sz="1600">
              <a:latin typeface="Roboto"/>
              <a:ea typeface="Roboto"/>
              <a:cs typeface="Roboto"/>
              <a:sym typeface="Roboto"/>
            </a:endParaRPr>
          </a:p>
          <a:p>
            <a:pPr marL="914400" lvl="1" indent="-330200">
              <a:buSzPts val="1600"/>
              <a:buFont typeface="Roboto"/>
              <a:buAutoNum type="alphaLcPeriod"/>
            </a:pPr>
            <a:r>
              <a:rPr lang="fr-CA" sz="1600">
                <a:latin typeface="Roboto"/>
                <a:ea typeface="Roboto"/>
                <a:cs typeface="Roboto"/>
                <a:sym typeface="Roboto"/>
              </a:rPr>
              <a:t>Densité de l'asclépiade et composition par espèce</a:t>
            </a:r>
            <a:endParaRPr lang="fr-CA" sz="1600">
              <a:latin typeface="Roboto"/>
              <a:ea typeface="Roboto"/>
              <a:cs typeface="Roboto"/>
            </a:endParaRPr>
          </a:p>
          <a:p>
            <a:pPr marL="914400" lvl="1" indent="-330200">
              <a:buSzPts val="1600"/>
              <a:buAutoNum type="alphaLcPeriod"/>
            </a:pPr>
            <a:endParaRPr lang="fr-CA" sz="1600">
              <a:latin typeface="Roboto"/>
              <a:ea typeface="Roboto"/>
              <a:cs typeface="Roboto"/>
            </a:endParaRPr>
          </a:p>
          <a:p>
            <a:pPr marL="914400" lvl="1" indent="-330200">
              <a:buSzPts val="1600"/>
              <a:buAutoNum type="alphaLcPeriod"/>
            </a:pPr>
            <a:r>
              <a:rPr lang="fr-CA" sz="1600">
                <a:latin typeface="Roboto"/>
                <a:ea typeface="Roboto"/>
                <a:cs typeface="Roboto"/>
                <a:sym typeface="Roboto"/>
              </a:rPr>
              <a:t>Plantes en floraison</a:t>
            </a:r>
            <a:endParaRPr sz="1600">
              <a:latin typeface="Roboto"/>
              <a:ea typeface="Roboto"/>
              <a:cs typeface="Roboto"/>
            </a:endParaRPr>
          </a:p>
          <a:p>
            <a:pPr marL="914400" lvl="2" indent="-330200">
              <a:buClr>
                <a:schemeClr val="dk1"/>
              </a:buClr>
              <a:buSzPts val="1600"/>
              <a:buFont typeface="Wingdings,Sans-Serif"/>
              <a:buChar char="§"/>
            </a:pPr>
            <a:r>
              <a:rPr lang="fr-CA" sz="1200">
                <a:solidFill>
                  <a:schemeClr val="dk1"/>
                </a:solidFill>
                <a:ea typeface="Roboto"/>
              </a:rPr>
              <a:t>Option A : Identification à l'espèce</a:t>
            </a:r>
          </a:p>
          <a:p>
            <a:pPr marL="914400" lvl="2" indent="-330200">
              <a:buClr>
                <a:schemeClr val="dk1"/>
              </a:buClr>
              <a:buSzPts val="1600"/>
              <a:buFont typeface="Wingdings,Sans-Serif"/>
              <a:buChar char="§"/>
            </a:pPr>
            <a:r>
              <a:rPr lang="fr-CA" sz="1200">
                <a:solidFill>
                  <a:schemeClr val="dk1"/>
                </a:solidFill>
                <a:ea typeface="Roboto"/>
              </a:rPr>
              <a:t>Option B : Présence</a:t>
            </a:r>
            <a:r>
              <a:rPr lang="fr-CA" sz="1200">
                <a:solidFill>
                  <a:srgbClr val="040C28"/>
                </a:solidFill>
                <a:ea typeface="Roboto"/>
              </a:rPr>
              <a:t>/</a:t>
            </a:r>
            <a:r>
              <a:rPr lang="fr-CA" sz="1200">
                <a:solidFill>
                  <a:schemeClr val="dk1"/>
                </a:solidFill>
                <a:ea typeface="Roboto"/>
              </a:rPr>
              <a:t>Absence</a:t>
            </a:r>
            <a:endParaRPr lang="fr-CA">
              <a:solidFill>
                <a:schemeClr val="dk1"/>
              </a:solidFill>
            </a:endParaRPr>
          </a:p>
        </p:txBody>
      </p:sp>
      <p:grpSp>
        <p:nvGrpSpPr>
          <p:cNvPr id="140" name="Google Shape;140;p19"/>
          <p:cNvGrpSpPr/>
          <p:nvPr/>
        </p:nvGrpSpPr>
        <p:grpSpPr>
          <a:xfrm>
            <a:off x="3143175" y="4219100"/>
            <a:ext cx="351900" cy="679396"/>
            <a:chOff x="3305175" y="4042650"/>
            <a:chExt cx="351900" cy="679396"/>
          </a:xfrm>
        </p:grpSpPr>
        <p:sp>
          <p:nvSpPr>
            <p:cNvPr id="141" name="Google Shape;141;p19"/>
            <p:cNvSpPr txBox="1"/>
            <p:nvPr/>
          </p:nvSpPr>
          <p:spPr>
            <a:xfrm>
              <a:off x="3305175" y="4321846"/>
              <a:ext cx="3519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fr-CA" b="1">
                  <a:solidFill>
                    <a:srgbClr val="FFFFFF"/>
                  </a:solidFill>
                </a:rPr>
                <a:t>N</a:t>
              </a:r>
              <a:endParaRPr b="1">
                <a:solidFill>
                  <a:srgbClr val="FFFFFF"/>
                </a:solidFill>
              </a:endParaRPr>
            </a:p>
          </p:txBody>
        </p:sp>
        <p:cxnSp>
          <p:nvCxnSpPr>
            <p:cNvPr id="142" name="Google Shape;142;p19"/>
            <p:cNvCxnSpPr/>
            <p:nvPr/>
          </p:nvCxnSpPr>
          <p:spPr>
            <a:xfrm rot="10800000" flipH="1">
              <a:off x="3481125" y="4042650"/>
              <a:ext cx="10500" cy="357900"/>
            </a:xfrm>
            <a:prstGeom prst="straightConnector1">
              <a:avLst/>
            </a:prstGeom>
            <a:noFill/>
            <a:ln w="28575" cap="flat" cmpd="sng">
              <a:solidFill>
                <a:srgbClr val="FFFFFF"/>
              </a:solidFill>
              <a:prstDash val="solid"/>
              <a:round/>
              <a:headEnd type="none" w="med" len="med"/>
              <a:tailEnd type="triangle" w="med" len="med"/>
            </a:ln>
          </p:spPr>
        </p:cxnSp>
      </p:grpSp>
      <p:sp>
        <p:nvSpPr>
          <p:cNvPr id="145" name="Google Shape;145;p19"/>
          <p:cNvSpPr txBox="1"/>
          <p:nvPr/>
        </p:nvSpPr>
        <p:spPr>
          <a:xfrm>
            <a:off x="967700" y="2342550"/>
            <a:ext cx="793500" cy="45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CA" b="1">
                <a:solidFill>
                  <a:srgbClr val="FFFFFF"/>
                </a:solidFill>
              </a:rPr>
              <a:t>200 m</a:t>
            </a:r>
            <a:endParaRPr b="1">
              <a:solidFill>
                <a:srgbClr val="FFFFFF"/>
              </a:solidFill>
            </a:endParaRPr>
          </a:p>
        </p:txBody>
      </p:sp>
      <p:sp>
        <p:nvSpPr>
          <p:cNvPr id="146" name="Google Shape;146;p19"/>
          <p:cNvSpPr txBox="1"/>
          <p:nvPr/>
        </p:nvSpPr>
        <p:spPr>
          <a:xfrm>
            <a:off x="1978375" y="890350"/>
            <a:ext cx="629700" cy="458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fr-CA" b="1">
                <a:solidFill>
                  <a:srgbClr val="FFFFFF"/>
                </a:solidFill>
              </a:rPr>
              <a:t>50 m</a:t>
            </a:r>
            <a:endParaRPr b="1">
              <a:solidFill>
                <a:srgbClr val="FFFFFF"/>
              </a:solidFill>
            </a:endParaRPr>
          </a:p>
        </p:txBody>
      </p:sp>
      <p:cxnSp>
        <p:nvCxnSpPr>
          <p:cNvPr id="147" name="Google Shape;147;p19"/>
          <p:cNvCxnSpPr/>
          <p:nvPr/>
        </p:nvCxnSpPr>
        <p:spPr>
          <a:xfrm rot="10800000" flipH="1">
            <a:off x="1830200" y="1573925"/>
            <a:ext cx="6000" cy="2097000"/>
          </a:xfrm>
          <a:prstGeom prst="straightConnector1">
            <a:avLst/>
          </a:prstGeom>
          <a:noFill/>
          <a:ln w="9525" cap="flat" cmpd="sng">
            <a:solidFill>
              <a:srgbClr val="FFFFFF"/>
            </a:solidFill>
            <a:prstDash val="solid"/>
            <a:round/>
            <a:headEnd type="stealth" w="med" len="med"/>
            <a:tailEnd type="stealth" w="med" len="med"/>
          </a:ln>
        </p:spPr>
      </p:cxnSp>
      <p:cxnSp>
        <p:nvCxnSpPr>
          <p:cNvPr id="148" name="Google Shape;148;p19"/>
          <p:cNvCxnSpPr/>
          <p:nvPr/>
        </p:nvCxnSpPr>
        <p:spPr>
          <a:xfrm>
            <a:off x="1977925" y="1379551"/>
            <a:ext cx="630600" cy="9000"/>
          </a:xfrm>
          <a:prstGeom prst="straightConnector1">
            <a:avLst/>
          </a:prstGeom>
          <a:noFill/>
          <a:ln w="9525" cap="flat" cmpd="sng">
            <a:solidFill>
              <a:srgbClr val="FFFFFF"/>
            </a:solidFill>
            <a:prstDash val="solid"/>
            <a:round/>
            <a:headEnd type="stealth" w="med" len="med"/>
            <a:tailEnd type="stealth" w="med" len="med"/>
          </a:ln>
        </p:spPr>
      </p:cxnSp>
      <p:pic>
        <p:nvPicPr>
          <p:cNvPr id="7" name="Google Shape;665;p42">
            <a:extLst>
              <a:ext uri="{FF2B5EF4-FFF2-40B4-BE49-F238E27FC236}">
                <a16:creationId xmlns:a16="http://schemas.microsoft.com/office/drawing/2014/main" id="{49D11BEB-731E-F52F-80DF-72FCEC952B1D}"/>
              </a:ext>
            </a:extLst>
          </p:cNvPr>
          <p:cNvPicPr preferRelativeResize="0"/>
          <p:nvPr/>
        </p:nvPicPr>
        <p:blipFill rotWithShape="1">
          <a:blip r:embed="rId3">
            <a:alphaModFix/>
          </a:blip>
          <a:srcRect l="5739" r="6633"/>
          <a:stretch/>
        </p:blipFill>
        <p:spPr>
          <a:xfrm>
            <a:off x="179364" y="1090001"/>
            <a:ext cx="4424701" cy="3928851"/>
          </a:xfrm>
          <a:prstGeom prst="rect">
            <a:avLst/>
          </a:prstGeom>
          <a:noFill/>
          <a:ln>
            <a:noFill/>
          </a:ln>
        </p:spPr>
      </p:pic>
      <p:pic>
        <p:nvPicPr>
          <p:cNvPr id="8" name="Google Shape;672;p42">
            <a:extLst>
              <a:ext uri="{FF2B5EF4-FFF2-40B4-BE49-F238E27FC236}">
                <a16:creationId xmlns:a16="http://schemas.microsoft.com/office/drawing/2014/main" id="{DBC63B85-5148-80EC-B695-23E31E319E55}"/>
              </a:ext>
            </a:extLst>
          </p:cNvPr>
          <p:cNvPicPr preferRelativeResize="0"/>
          <p:nvPr/>
        </p:nvPicPr>
        <p:blipFill>
          <a:blip r:embed="rId4">
            <a:alphaModFix/>
          </a:blip>
          <a:stretch>
            <a:fillRect/>
          </a:stretch>
        </p:blipFill>
        <p:spPr>
          <a:xfrm>
            <a:off x="1005666" y="3183051"/>
            <a:ext cx="887300" cy="1108125"/>
          </a:xfrm>
          <a:prstGeom prst="rect">
            <a:avLst/>
          </a:prstGeom>
          <a:noFill/>
          <a:ln>
            <a:noFill/>
          </a:ln>
        </p:spPr>
      </p:pic>
      <p:pic>
        <p:nvPicPr>
          <p:cNvPr id="9" name="Google Shape;673;p42">
            <a:extLst>
              <a:ext uri="{FF2B5EF4-FFF2-40B4-BE49-F238E27FC236}">
                <a16:creationId xmlns:a16="http://schemas.microsoft.com/office/drawing/2014/main" id="{9D2FA347-0972-8FB1-3BC6-90A5541C722C}"/>
              </a:ext>
            </a:extLst>
          </p:cNvPr>
          <p:cNvPicPr preferRelativeResize="0"/>
          <p:nvPr/>
        </p:nvPicPr>
        <p:blipFill>
          <a:blip r:embed="rId4">
            <a:alphaModFix/>
          </a:blip>
          <a:stretch>
            <a:fillRect/>
          </a:stretch>
        </p:blipFill>
        <p:spPr>
          <a:xfrm>
            <a:off x="2897994" y="3067443"/>
            <a:ext cx="887300" cy="1108125"/>
          </a:xfrm>
          <a:prstGeom prst="rect">
            <a:avLst/>
          </a:prstGeom>
          <a:noFill/>
          <a:ln>
            <a:noFill/>
          </a:ln>
        </p:spPr>
      </p:pic>
      <p:pic>
        <p:nvPicPr>
          <p:cNvPr id="10" name="Google Shape;674;p42">
            <a:extLst>
              <a:ext uri="{FF2B5EF4-FFF2-40B4-BE49-F238E27FC236}">
                <a16:creationId xmlns:a16="http://schemas.microsoft.com/office/drawing/2014/main" id="{C7CBCE3C-FFF5-A4A9-F67A-0E2AA9829C1E}"/>
              </a:ext>
            </a:extLst>
          </p:cNvPr>
          <p:cNvPicPr preferRelativeResize="0"/>
          <p:nvPr/>
        </p:nvPicPr>
        <p:blipFill>
          <a:blip r:embed="rId4">
            <a:alphaModFix/>
          </a:blip>
          <a:stretch>
            <a:fillRect/>
          </a:stretch>
        </p:blipFill>
        <p:spPr>
          <a:xfrm>
            <a:off x="1070753" y="1395924"/>
            <a:ext cx="887300" cy="1108125"/>
          </a:xfrm>
          <a:prstGeom prst="rect">
            <a:avLst/>
          </a:prstGeom>
          <a:noFill/>
          <a:ln>
            <a:noFill/>
          </a:ln>
        </p:spPr>
      </p:pic>
      <p:sp>
        <p:nvSpPr>
          <p:cNvPr id="15" name="Google Shape;680;p42">
            <a:extLst>
              <a:ext uri="{FF2B5EF4-FFF2-40B4-BE49-F238E27FC236}">
                <a16:creationId xmlns:a16="http://schemas.microsoft.com/office/drawing/2014/main" id="{B6775801-CE77-E324-7D41-C837C14C3468}"/>
              </a:ext>
            </a:extLst>
          </p:cNvPr>
          <p:cNvSpPr txBox="1"/>
          <p:nvPr/>
        </p:nvSpPr>
        <p:spPr>
          <a:xfrm>
            <a:off x="207935" y="3891807"/>
            <a:ext cx="426900" cy="4311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rgbClr val="000000"/>
              </a:buClr>
              <a:buSzPts val="1100"/>
              <a:buFont typeface="Arial"/>
              <a:buNone/>
            </a:pPr>
            <a:r>
              <a:rPr lang="fr-CA" sz="1600" b="1">
                <a:solidFill>
                  <a:srgbClr val="000000"/>
                </a:solidFill>
                <a:latin typeface="Roboto"/>
                <a:ea typeface="Roboto"/>
                <a:cs typeface="Roboto"/>
                <a:sym typeface="Roboto"/>
              </a:rPr>
              <a:t>#1</a:t>
            </a:r>
            <a:endParaRPr sz="1600" b="1">
              <a:solidFill>
                <a:srgbClr val="000000"/>
              </a:solidFill>
              <a:latin typeface="Roboto"/>
              <a:ea typeface="Roboto"/>
              <a:cs typeface="Roboto"/>
              <a:sym typeface="Roboto"/>
            </a:endParaRPr>
          </a:p>
        </p:txBody>
      </p:sp>
      <p:sp>
        <p:nvSpPr>
          <p:cNvPr id="16" name="Google Shape;681;p42">
            <a:extLst>
              <a:ext uri="{FF2B5EF4-FFF2-40B4-BE49-F238E27FC236}">
                <a16:creationId xmlns:a16="http://schemas.microsoft.com/office/drawing/2014/main" id="{C6A6552C-AB34-0FF9-08D5-A5EB37483230}"/>
              </a:ext>
            </a:extLst>
          </p:cNvPr>
          <p:cNvSpPr txBox="1"/>
          <p:nvPr/>
        </p:nvSpPr>
        <p:spPr>
          <a:xfrm>
            <a:off x="206535" y="2089520"/>
            <a:ext cx="426900" cy="431100"/>
          </a:xfrm>
          <a:prstGeom prst="rect">
            <a:avLst/>
          </a:prstGeom>
          <a:noFill/>
          <a:ln>
            <a:noFill/>
          </a:ln>
        </p:spPr>
        <p:txBody>
          <a:bodyPr spcFirstLastPara="1" wrap="square" lIns="91425" tIns="91425" rIns="91425" bIns="91425"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Clr>
                <a:srgbClr val="000000"/>
              </a:buClr>
              <a:buSzPts val="1100"/>
              <a:buFont typeface="Arial"/>
              <a:buNone/>
            </a:pPr>
            <a:r>
              <a:rPr lang="fr-CA" sz="1600" b="1">
                <a:solidFill>
                  <a:srgbClr val="000000"/>
                </a:solidFill>
                <a:latin typeface="Roboto"/>
                <a:ea typeface="Roboto"/>
                <a:cs typeface="Roboto"/>
                <a:sym typeface="Roboto"/>
              </a:rPr>
              <a:t>#2</a:t>
            </a:r>
            <a:endParaRPr sz="1600" b="1">
              <a:solidFill>
                <a:srgbClr val="000000"/>
              </a:solidFill>
              <a:latin typeface="Roboto"/>
              <a:ea typeface="Roboto"/>
              <a:cs typeface="Roboto"/>
              <a:sym typeface="Roboto"/>
            </a:endParaRPr>
          </a:p>
        </p:txBody>
      </p:sp>
      <p:sp>
        <p:nvSpPr>
          <p:cNvPr id="18" name="Google Shape;269;p32">
            <a:extLst>
              <a:ext uri="{FF2B5EF4-FFF2-40B4-BE49-F238E27FC236}">
                <a16:creationId xmlns:a16="http://schemas.microsoft.com/office/drawing/2014/main" id="{AAF85063-144F-FA0D-F047-3C27D8434745}"/>
              </a:ext>
            </a:extLst>
          </p:cNvPr>
          <p:cNvSpPr txBox="1"/>
          <p:nvPr/>
        </p:nvSpPr>
        <p:spPr>
          <a:xfrm>
            <a:off x="322750" y="271775"/>
            <a:ext cx="8410321" cy="769411"/>
          </a:xfrm>
          <a:prstGeom prst="rect">
            <a:avLst/>
          </a:prstGeom>
          <a:noFill/>
          <a:ln>
            <a:noFill/>
          </a:ln>
        </p:spPr>
        <p:txBody>
          <a:bodyPr spcFirstLastPara="1" wrap="square" lIns="91425" tIns="91425" rIns="91425" bIns="91425" anchor="t" anchorCtr="0">
            <a:spAutoFit/>
          </a:bodyPr>
          <a:lstStyle/>
          <a:p>
            <a:r>
              <a:rPr lang="en-CA" sz="2000" b="1" err="1">
                <a:solidFill>
                  <a:schemeClr val="dk1"/>
                </a:solidFill>
                <a:latin typeface="Roboto"/>
                <a:ea typeface="Roboto"/>
                <a:cs typeface="Roboto"/>
              </a:rPr>
              <a:t>Activité</a:t>
            </a:r>
            <a:r>
              <a:rPr lang="en-CA" sz="2000" b="1" dirty="0">
                <a:solidFill>
                  <a:schemeClr val="dk1"/>
                </a:solidFill>
                <a:latin typeface="Roboto"/>
                <a:ea typeface="Roboto"/>
                <a:cs typeface="Roboto"/>
              </a:rPr>
              <a:t> 1 : </a:t>
            </a:r>
            <a:r>
              <a:rPr lang="en-CA" sz="2000" b="1" err="1">
                <a:solidFill>
                  <a:schemeClr val="dk1"/>
                </a:solidFill>
                <a:latin typeface="Roboto"/>
                <a:ea typeface="Roboto"/>
                <a:cs typeface="Roboto"/>
              </a:rPr>
              <a:t>Inventaire</a:t>
            </a:r>
            <a:r>
              <a:rPr lang="en-CA" sz="2000" b="1" dirty="0">
                <a:solidFill>
                  <a:schemeClr val="dk1"/>
                </a:solidFill>
                <a:latin typeface="Roboto"/>
                <a:ea typeface="Roboto"/>
                <a:cs typeface="Roboto"/>
              </a:rPr>
              <a:t> des </a:t>
            </a:r>
            <a:r>
              <a:rPr lang="en-CA" sz="2000" b="1" err="1">
                <a:solidFill>
                  <a:schemeClr val="dk1"/>
                </a:solidFill>
                <a:latin typeface="Roboto"/>
                <a:ea typeface="Roboto"/>
                <a:cs typeface="Roboto"/>
              </a:rPr>
              <a:t>asclépiades</a:t>
            </a:r>
            <a:r>
              <a:rPr lang="en-CA" sz="2000" b="1" dirty="0">
                <a:solidFill>
                  <a:schemeClr val="dk1"/>
                </a:solidFill>
                <a:latin typeface="Roboto"/>
                <a:ea typeface="Roboto"/>
                <a:cs typeface="Roboto"/>
              </a:rPr>
              <a:t> et des </a:t>
            </a:r>
            <a:r>
              <a:rPr lang="en-CA" sz="2000" b="1" err="1">
                <a:solidFill>
                  <a:schemeClr val="dk1"/>
                </a:solidFill>
                <a:latin typeface="Roboto"/>
                <a:ea typeface="Roboto"/>
                <a:cs typeface="Roboto"/>
              </a:rPr>
              <a:t>plantes</a:t>
            </a:r>
            <a:r>
              <a:rPr lang="en-CA" sz="2000" b="1" dirty="0">
                <a:solidFill>
                  <a:schemeClr val="dk1"/>
                </a:solidFill>
                <a:latin typeface="Roboto"/>
                <a:ea typeface="Roboto"/>
                <a:cs typeface="Roboto"/>
              </a:rPr>
              <a:t> </a:t>
            </a:r>
            <a:r>
              <a:rPr lang="en-CA" sz="2000" b="1" err="1">
                <a:solidFill>
                  <a:schemeClr val="dk1"/>
                </a:solidFill>
                <a:latin typeface="Roboto"/>
                <a:ea typeface="Roboto"/>
                <a:cs typeface="Roboto"/>
              </a:rPr>
              <a:t>en</a:t>
            </a:r>
            <a:r>
              <a:rPr lang="en-CA" sz="2000" b="1" dirty="0">
                <a:solidFill>
                  <a:schemeClr val="dk1"/>
                </a:solidFill>
                <a:latin typeface="Roboto"/>
                <a:ea typeface="Roboto"/>
                <a:cs typeface="Roboto"/>
              </a:rPr>
              <a:t> floraison</a:t>
            </a:r>
          </a:p>
          <a:p>
            <a:r>
              <a:rPr lang="en-CA" sz="1800" dirty="0">
                <a:solidFill>
                  <a:schemeClr val="dk1"/>
                </a:solidFill>
                <a:latin typeface="Roboto"/>
                <a:ea typeface="Roboto"/>
                <a:cs typeface="Roboto"/>
              </a:rPr>
              <a:t>Aperçu </a:t>
            </a:r>
          </a:p>
        </p:txBody>
      </p:sp>
      <p:sp>
        <p:nvSpPr>
          <p:cNvPr id="4" name="Rectangle 3">
            <a:extLst>
              <a:ext uri="{FF2B5EF4-FFF2-40B4-BE49-F238E27FC236}">
                <a16:creationId xmlns:a16="http://schemas.microsoft.com/office/drawing/2014/main" id="{E6EDB236-1506-C1D1-1D35-168B9A1DF1B7}"/>
              </a:ext>
            </a:extLst>
          </p:cNvPr>
          <p:cNvSpPr/>
          <p:nvPr/>
        </p:nvSpPr>
        <p:spPr>
          <a:xfrm>
            <a:off x="3319" y="4759589"/>
            <a:ext cx="1610026" cy="38395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1000" err="1">
                <a:solidFill>
                  <a:schemeClr val="tx1"/>
                </a:solidFill>
                <a:cs typeface="Arial"/>
              </a:rPr>
              <a:t>Protocole</a:t>
            </a:r>
            <a:r>
              <a:rPr lang="en-GB" sz="1000">
                <a:solidFill>
                  <a:schemeClr val="tx1"/>
                </a:solidFill>
                <a:cs typeface="Arial"/>
              </a:rPr>
              <a:t> p.25-34</a:t>
            </a:r>
          </a:p>
        </p:txBody>
      </p:sp>
      <p:pic>
        <p:nvPicPr>
          <p:cNvPr id="19" name="Image 18" descr="Une image contenant fleur, plante, marguerite commune, pétale&#10;&#10;Description générée automatiquement">
            <a:extLst>
              <a:ext uri="{FF2B5EF4-FFF2-40B4-BE49-F238E27FC236}">
                <a16:creationId xmlns:a16="http://schemas.microsoft.com/office/drawing/2014/main" id="{581C0DF4-C510-BEC6-B212-E6E0651E78C0}"/>
              </a:ext>
            </a:extLst>
          </p:cNvPr>
          <p:cNvPicPr>
            <a:picLocks noChangeAspect="1"/>
          </p:cNvPicPr>
          <p:nvPr/>
        </p:nvPicPr>
        <p:blipFill>
          <a:blip r:embed="rId5"/>
          <a:stretch>
            <a:fillRect/>
          </a:stretch>
        </p:blipFill>
        <p:spPr>
          <a:xfrm>
            <a:off x="2961860" y="1582806"/>
            <a:ext cx="611258" cy="586410"/>
          </a:xfrm>
          <a:prstGeom prst="rect">
            <a:avLst/>
          </a:prstGeom>
        </p:spPr>
      </p:pic>
      <p:pic>
        <p:nvPicPr>
          <p:cNvPr id="20" name="Image 19" descr="Une image contenant fleur, plante, marguerite commune, pétale&#10;&#10;Description générée automatiquement">
            <a:extLst>
              <a:ext uri="{FF2B5EF4-FFF2-40B4-BE49-F238E27FC236}">
                <a16:creationId xmlns:a16="http://schemas.microsoft.com/office/drawing/2014/main" id="{28A5432D-35C6-793A-C61F-7CBE21E720EB}"/>
              </a:ext>
            </a:extLst>
          </p:cNvPr>
          <p:cNvPicPr>
            <a:picLocks noChangeAspect="1"/>
          </p:cNvPicPr>
          <p:nvPr/>
        </p:nvPicPr>
        <p:blipFill>
          <a:blip r:embed="rId5"/>
          <a:stretch>
            <a:fillRect/>
          </a:stretch>
        </p:blipFill>
        <p:spPr>
          <a:xfrm>
            <a:off x="2506316" y="3347001"/>
            <a:ext cx="611258" cy="636105"/>
          </a:xfrm>
          <a:prstGeom prst="rect">
            <a:avLst/>
          </a:prstGeom>
        </p:spPr>
      </p:pic>
    </p:spTree>
    <p:extLst>
      <p:ext uri="{BB962C8B-B14F-4D97-AF65-F5344CB8AC3E}">
        <p14:creationId xmlns:p14="http://schemas.microsoft.com/office/powerpoint/2010/main" val="3566557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8" name="Google Shape;138;p19"/>
          <p:cNvSpPr txBox="1"/>
          <p:nvPr/>
        </p:nvSpPr>
        <p:spPr>
          <a:xfrm>
            <a:off x="5217270" y="1510109"/>
            <a:ext cx="3535618" cy="3139291"/>
          </a:xfrm>
          <a:prstGeom prst="rect">
            <a:avLst/>
          </a:prstGeom>
          <a:noFill/>
          <a:ln>
            <a:noFill/>
          </a:ln>
        </p:spPr>
        <p:txBody>
          <a:bodyPr spcFirstLastPara="1" wrap="square" lIns="91425" tIns="91425" rIns="91425" bIns="91425" anchor="t" anchorCtr="0">
            <a:spAutoFit/>
          </a:bodyPr>
          <a:lstStyle/>
          <a:p>
            <a:pPr marL="127000">
              <a:buSzPts val="1600"/>
            </a:pPr>
            <a:r>
              <a:rPr lang="fr-CA" sz="1600">
                <a:solidFill>
                  <a:schemeClr val="bg2">
                    <a:lumMod val="60000"/>
                    <a:lumOff val="40000"/>
                  </a:schemeClr>
                </a:solidFill>
                <a:latin typeface="Roboto"/>
                <a:ea typeface="Roboto"/>
                <a:cs typeface="Roboto"/>
              </a:rPr>
              <a:t>Durée approx. : 1 h</a:t>
            </a:r>
            <a:endParaRPr lang="fr-CA" sz="1600">
              <a:solidFill>
                <a:schemeClr val="bg2">
                  <a:lumMod val="60000"/>
                  <a:lumOff val="40000"/>
                </a:schemeClr>
              </a:solidFill>
              <a:latin typeface="Roboto"/>
              <a:ea typeface="Roboto"/>
              <a:cs typeface="Roboto"/>
              <a:sym typeface="Roboto"/>
            </a:endParaRPr>
          </a:p>
          <a:p>
            <a:pPr marL="127000">
              <a:buSzPts val="1600"/>
            </a:pPr>
            <a:endParaRPr lang="fr-CA" sz="1600">
              <a:latin typeface="Roboto"/>
              <a:ea typeface="Roboto"/>
              <a:cs typeface="Roboto"/>
              <a:sym typeface="Roboto"/>
            </a:endParaRPr>
          </a:p>
          <a:p>
            <a:pPr marL="127000">
              <a:buSzPts val="1600"/>
            </a:pPr>
            <a:r>
              <a:rPr lang="fr-CA" sz="1600">
                <a:latin typeface="Roboto"/>
                <a:ea typeface="Roboto"/>
                <a:cs typeface="Roboto"/>
                <a:sym typeface="Roboto"/>
              </a:rPr>
              <a:t>Étape 1 : Sélectionner la méthode d'inventaire selon la densité </a:t>
            </a:r>
            <a:r>
              <a:rPr lang="fr-CA" sz="1600">
                <a:ea typeface="Roboto"/>
                <a:sym typeface="Roboto"/>
              </a:rPr>
              <a:t>de l'asclépiade</a:t>
            </a:r>
            <a:endParaRPr lang="fr-CA" i="1">
              <a:solidFill>
                <a:srgbClr val="FF0000"/>
              </a:solidFill>
              <a:latin typeface="Roboto"/>
              <a:ea typeface="Roboto"/>
              <a:cs typeface="Roboto"/>
              <a:sym typeface="Roboto"/>
            </a:endParaRPr>
          </a:p>
          <a:p>
            <a:pPr marL="127000">
              <a:buSzPts val="1600"/>
            </a:pPr>
            <a:endParaRPr lang="fr-CA" sz="1600">
              <a:latin typeface="Roboto"/>
              <a:ea typeface="Roboto"/>
              <a:cs typeface="Roboto"/>
              <a:sym typeface="Roboto"/>
            </a:endParaRPr>
          </a:p>
          <a:p>
            <a:pPr marL="127000">
              <a:buSzPts val="1600"/>
            </a:pPr>
            <a:r>
              <a:rPr lang="fr-CA" sz="1600">
                <a:latin typeface="Roboto"/>
                <a:ea typeface="Roboto"/>
                <a:cs typeface="Roboto"/>
                <a:sym typeface="Roboto"/>
              </a:rPr>
              <a:t>Étape 2 : Inspecter les tiges d’asclépiade</a:t>
            </a:r>
            <a:endParaRPr lang="fr-CA" i="1">
              <a:solidFill>
                <a:srgbClr val="FF0000"/>
              </a:solidFill>
              <a:latin typeface="Roboto"/>
              <a:ea typeface="Roboto"/>
              <a:cs typeface="Roboto"/>
            </a:endParaRPr>
          </a:p>
          <a:p>
            <a:pPr marL="457200"/>
            <a:endParaRPr lang="fr-CA" sz="1600">
              <a:latin typeface="Roboto"/>
              <a:ea typeface="Roboto"/>
              <a:cs typeface="Roboto"/>
            </a:endParaRPr>
          </a:p>
          <a:p>
            <a:pPr marL="127000">
              <a:buSzPts val="1600"/>
            </a:pPr>
            <a:r>
              <a:rPr lang="fr-CA" sz="1600">
                <a:latin typeface="Roboto"/>
                <a:ea typeface="Roboto"/>
                <a:cs typeface="Roboto"/>
                <a:sym typeface="Roboto"/>
              </a:rPr>
              <a:t>Étape 3 : Noter la présence des œufs, des chenilles et des chrysalides </a:t>
            </a:r>
            <a:endParaRPr lang="fr-CA" sz="1600">
              <a:latin typeface="Roboto"/>
              <a:ea typeface="Roboto"/>
              <a:cs typeface="Roboto"/>
            </a:endParaRPr>
          </a:p>
        </p:txBody>
      </p:sp>
      <p:sp>
        <p:nvSpPr>
          <p:cNvPr id="4" name="Rectangle 3">
            <a:extLst>
              <a:ext uri="{FF2B5EF4-FFF2-40B4-BE49-F238E27FC236}">
                <a16:creationId xmlns:a16="http://schemas.microsoft.com/office/drawing/2014/main" id="{8FAB10F7-8000-E435-DC27-ACF7C911733E}"/>
              </a:ext>
            </a:extLst>
          </p:cNvPr>
          <p:cNvSpPr/>
          <p:nvPr/>
        </p:nvSpPr>
        <p:spPr>
          <a:xfrm>
            <a:off x="3319" y="4766733"/>
            <a:ext cx="1610026" cy="38395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1000" err="1">
                <a:solidFill>
                  <a:schemeClr val="tx1"/>
                </a:solidFill>
                <a:cs typeface="Arial"/>
              </a:rPr>
              <a:t>Protocole</a:t>
            </a:r>
            <a:r>
              <a:rPr lang="en-GB" sz="1000">
                <a:solidFill>
                  <a:schemeClr val="tx1"/>
                </a:solidFill>
                <a:cs typeface="Arial"/>
              </a:rPr>
              <a:t> p.35-38</a:t>
            </a:r>
          </a:p>
        </p:txBody>
      </p:sp>
      <p:pic>
        <p:nvPicPr>
          <p:cNvPr id="3" name="Image 2" descr="Une image contenant Papillons de jour et de nuit, insecte, monarque, invertébré&#10;&#10;Description générée automatiquement">
            <a:extLst>
              <a:ext uri="{FF2B5EF4-FFF2-40B4-BE49-F238E27FC236}">
                <a16:creationId xmlns:a16="http://schemas.microsoft.com/office/drawing/2014/main" id="{CB883A2D-B5E6-2401-C8C5-63634CFB00E0}"/>
              </a:ext>
            </a:extLst>
          </p:cNvPr>
          <p:cNvPicPr>
            <a:picLocks noChangeAspect="1"/>
          </p:cNvPicPr>
          <p:nvPr/>
        </p:nvPicPr>
        <p:blipFill rotWithShape="1">
          <a:blip r:embed="rId3"/>
          <a:srcRect b="943"/>
          <a:stretch/>
        </p:blipFill>
        <p:spPr>
          <a:xfrm>
            <a:off x="211414" y="1167847"/>
            <a:ext cx="4962111" cy="3476239"/>
          </a:xfrm>
          <a:prstGeom prst="rect">
            <a:avLst/>
          </a:prstGeom>
        </p:spPr>
      </p:pic>
      <p:sp>
        <p:nvSpPr>
          <p:cNvPr id="5" name="Google Shape;153;p20">
            <a:extLst>
              <a:ext uri="{FF2B5EF4-FFF2-40B4-BE49-F238E27FC236}">
                <a16:creationId xmlns:a16="http://schemas.microsoft.com/office/drawing/2014/main" id="{C1D036FA-A56D-BF70-DEBB-3A0BD073C955}"/>
              </a:ext>
            </a:extLst>
          </p:cNvPr>
          <p:cNvSpPr/>
          <p:nvPr/>
        </p:nvSpPr>
        <p:spPr>
          <a:xfrm>
            <a:off x="934262" y="2981496"/>
            <a:ext cx="1348070" cy="1300709"/>
          </a:xfrm>
          <a:prstGeom prst="noSmoking">
            <a:avLst>
              <a:gd name="adj" fmla="val 8332"/>
            </a:avLst>
          </a:prstGeom>
          <a:solidFill>
            <a:srgbClr val="FF0000"/>
          </a:solidFill>
          <a:ln w="952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sp>
        <p:nvSpPr>
          <p:cNvPr id="7" name="Google Shape;269;p32">
            <a:extLst>
              <a:ext uri="{FF2B5EF4-FFF2-40B4-BE49-F238E27FC236}">
                <a16:creationId xmlns:a16="http://schemas.microsoft.com/office/drawing/2014/main" id="{A3A90DE4-B081-935D-6221-E7B5E6A4579C}"/>
              </a:ext>
            </a:extLst>
          </p:cNvPr>
          <p:cNvSpPr txBox="1"/>
          <p:nvPr/>
        </p:nvSpPr>
        <p:spPr>
          <a:xfrm>
            <a:off x="322750" y="271775"/>
            <a:ext cx="8435169" cy="892522"/>
          </a:xfrm>
          <a:prstGeom prst="rect">
            <a:avLst/>
          </a:prstGeom>
          <a:noFill/>
          <a:ln>
            <a:noFill/>
          </a:ln>
        </p:spPr>
        <p:txBody>
          <a:bodyPr spcFirstLastPara="1" wrap="square" lIns="91425" tIns="91425" rIns="91425" bIns="91425" anchor="t" anchorCtr="0">
            <a:spAutoFit/>
          </a:bodyPr>
          <a:lstStyle/>
          <a:p>
            <a:r>
              <a:rPr lang="en-CA" sz="2800" b="1" err="1">
                <a:solidFill>
                  <a:schemeClr val="dk1"/>
                </a:solidFill>
                <a:latin typeface="Roboto"/>
                <a:ea typeface="Roboto"/>
                <a:cs typeface="Roboto"/>
              </a:rPr>
              <a:t>Activité</a:t>
            </a:r>
            <a:r>
              <a:rPr lang="en-CA" sz="2800" b="1">
                <a:solidFill>
                  <a:schemeClr val="dk1"/>
                </a:solidFill>
                <a:latin typeface="Roboto"/>
                <a:ea typeface="Roboto"/>
                <a:cs typeface="Roboto"/>
              </a:rPr>
              <a:t> 2 : </a:t>
            </a:r>
            <a:r>
              <a:rPr lang="en-CA" sz="2800" b="1" err="1">
                <a:solidFill>
                  <a:schemeClr val="dk1"/>
                </a:solidFill>
                <a:latin typeface="Roboto"/>
                <a:ea typeface="Roboto"/>
                <a:cs typeface="Roboto"/>
              </a:rPr>
              <a:t>Inventaire</a:t>
            </a:r>
            <a:r>
              <a:rPr lang="en-CA" sz="2800" b="1">
                <a:solidFill>
                  <a:schemeClr val="dk1"/>
                </a:solidFill>
                <a:latin typeface="Roboto"/>
                <a:ea typeface="Roboto"/>
                <a:cs typeface="Roboto"/>
              </a:rPr>
              <a:t> des </a:t>
            </a:r>
            <a:r>
              <a:rPr lang="en-CA" sz="2800" b="1" err="1">
                <a:solidFill>
                  <a:schemeClr val="dk1"/>
                </a:solidFill>
                <a:latin typeface="Roboto"/>
                <a:ea typeface="Roboto"/>
                <a:cs typeface="Roboto"/>
              </a:rPr>
              <a:t>monarques</a:t>
            </a:r>
            <a:r>
              <a:rPr lang="en-CA" sz="2800" b="1">
                <a:solidFill>
                  <a:schemeClr val="dk1"/>
                </a:solidFill>
                <a:latin typeface="Roboto"/>
                <a:ea typeface="Roboto"/>
                <a:cs typeface="Roboto"/>
              </a:rPr>
              <a:t> immatures</a:t>
            </a:r>
          </a:p>
          <a:p>
            <a:r>
              <a:rPr lang="en-CA" sz="1800">
                <a:solidFill>
                  <a:schemeClr val="dk1"/>
                </a:solidFill>
                <a:latin typeface="Roboto"/>
                <a:ea typeface="Roboto"/>
                <a:cs typeface="Roboto"/>
              </a:rPr>
              <a:t>Aperçu </a:t>
            </a:r>
          </a:p>
        </p:txBody>
      </p:sp>
    </p:spTree>
    <p:extLst>
      <p:ext uri="{BB962C8B-B14F-4D97-AF65-F5344CB8AC3E}">
        <p14:creationId xmlns:p14="http://schemas.microsoft.com/office/powerpoint/2010/main" val="3304960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6" name="Google Shape;626;p43"/>
          <p:cNvSpPr txBox="1"/>
          <p:nvPr/>
        </p:nvSpPr>
        <p:spPr>
          <a:xfrm>
            <a:off x="4345762" y="1394153"/>
            <a:ext cx="4424700" cy="2831514"/>
          </a:xfrm>
          <a:prstGeom prst="rect">
            <a:avLst/>
          </a:prstGeom>
          <a:noFill/>
          <a:ln>
            <a:noFill/>
          </a:ln>
        </p:spPr>
        <p:txBody>
          <a:bodyPr spcFirstLastPara="1" wrap="square" lIns="91425" tIns="91425" rIns="91425" bIns="91425" anchor="t" anchorCtr="0">
            <a:spAutoFit/>
          </a:bodyPr>
          <a:lstStyle/>
          <a:p>
            <a:pPr marL="127000"/>
            <a:r>
              <a:rPr lang="fr-CA" sz="1600">
                <a:solidFill>
                  <a:schemeClr val="bg2">
                    <a:lumMod val="60000"/>
                    <a:lumOff val="40000"/>
                  </a:schemeClr>
                </a:solidFill>
                <a:ea typeface="Roboto"/>
              </a:rPr>
              <a:t>Durée approx. : 30 min</a:t>
            </a:r>
            <a:endParaRPr lang="fr-FR" sz="1600">
              <a:solidFill>
                <a:schemeClr val="bg2">
                  <a:lumMod val="60000"/>
                  <a:lumOff val="40000"/>
                </a:schemeClr>
              </a:solidFill>
            </a:endParaRPr>
          </a:p>
          <a:p>
            <a:pPr marL="127000"/>
            <a:endParaRPr lang="fr-CA">
              <a:solidFill>
                <a:schemeClr val="bg2">
                  <a:lumMod val="60000"/>
                  <a:lumOff val="40000"/>
                </a:schemeClr>
              </a:solidFill>
              <a:ea typeface="Roboto"/>
            </a:endParaRPr>
          </a:p>
          <a:p>
            <a:pPr marL="127000"/>
            <a:endParaRPr lang="fr-CA">
              <a:solidFill>
                <a:srgbClr val="9B9B9B"/>
              </a:solidFill>
              <a:ea typeface="Roboto"/>
              <a:sym typeface="Roboto"/>
            </a:endParaRPr>
          </a:p>
          <a:p>
            <a:pPr marL="127000">
              <a:buSzPts val="1600"/>
            </a:pPr>
            <a:r>
              <a:rPr lang="fr-CA" sz="1600">
                <a:latin typeface="Roboto"/>
                <a:ea typeface="Roboto"/>
                <a:cs typeface="Roboto"/>
                <a:sym typeface="Roboto"/>
              </a:rPr>
              <a:t>Étape 1 : Noter les renseignements généraux</a:t>
            </a:r>
            <a:endParaRPr lang="fr-FR" sz="1600">
              <a:latin typeface="Roboto"/>
              <a:ea typeface="Roboto"/>
              <a:cs typeface="Roboto"/>
            </a:endParaRPr>
          </a:p>
          <a:p>
            <a:pPr marL="457200" lvl="0" indent="0" algn="l" rtl="0">
              <a:spcBef>
                <a:spcPts val="0"/>
              </a:spcBef>
              <a:spcAft>
                <a:spcPts val="0"/>
              </a:spcAft>
              <a:buNone/>
            </a:pPr>
            <a:endParaRPr sz="1600">
              <a:latin typeface="Roboto"/>
              <a:ea typeface="Roboto"/>
              <a:cs typeface="Roboto"/>
              <a:sym typeface="Roboto"/>
            </a:endParaRPr>
          </a:p>
          <a:p>
            <a:pPr marL="127000">
              <a:buSzPts val="1600"/>
            </a:pPr>
            <a:r>
              <a:rPr lang="fr-CA" sz="1600">
                <a:latin typeface="Roboto"/>
                <a:ea typeface="Roboto"/>
                <a:cs typeface="Roboto"/>
                <a:sym typeface="Roboto"/>
              </a:rPr>
              <a:t>Étape 2 : Établir l’itinéraire de l’inventaire selon la forme de la parcelle</a:t>
            </a:r>
            <a:endParaRPr sz="1600">
              <a:latin typeface="Roboto"/>
              <a:ea typeface="Roboto"/>
              <a:cs typeface="Roboto"/>
            </a:endParaRPr>
          </a:p>
          <a:p>
            <a:pPr marL="457200" lvl="0" indent="0" algn="l" rtl="0">
              <a:spcBef>
                <a:spcPts val="0"/>
              </a:spcBef>
              <a:spcAft>
                <a:spcPts val="0"/>
              </a:spcAft>
              <a:buNone/>
            </a:pPr>
            <a:endParaRPr sz="1600">
              <a:latin typeface="Roboto"/>
              <a:ea typeface="Roboto"/>
              <a:cs typeface="Roboto"/>
              <a:sym typeface="Roboto"/>
            </a:endParaRPr>
          </a:p>
          <a:p>
            <a:pPr marL="127000">
              <a:buSzPts val="1600"/>
            </a:pPr>
            <a:r>
              <a:rPr lang="fr-CA" sz="1600">
                <a:latin typeface="Roboto"/>
                <a:ea typeface="Roboto"/>
                <a:cs typeface="Roboto"/>
                <a:sym typeface="Roboto"/>
              </a:rPr>
              <a:t>Étape 3 : Noter les données sur les papillons monarques, leur comportement et les espèces associées (si applicable)</a:t>
            </a:r>
            <a:endParaRPr sz="1600">
              <a:latin typeface="Roboto"/>
              <a:ea typeface="Roboto"/>
              <a:cs typeface="Roboto"/>
            </a:endParaRPr>
          </a:p>
        </p:txBody>
      </p:sp>
      <p:pic>
        <p:nvPicPr>
          <p:cNvPr id="627" name="Google Shape;627;p43"/>
          <p:cNvPicPr preferRelativeResize="0"/>
          <p:nvPr/>
        </p:nvPicPr>
        <p:blipFill rotWithShape="1">
          <a:blip r:embed="rId3">
            <a:alphaModFix/>
          </a:blip>
          <a:srcRect l="52663" t="26645"/>
          <a:stretch/>
        </p:blipFill>
        <p:spPr>
          <a:xfrm>
            <a:off x="375718" y="1128195"/>
            <a:ext cx="3899306" cy="3788157"/>
          </a:xfrm>
          <a:prstGeom prst="rect">
            <a:avLst/>
          </a:prstGeom>
          <a:noFill/>
          <a:ln>
            <a:noFill/>
          </a:ln>
        </p:spPr>
      </p:pic>
      <p:sp>
        <p:nvSpPr>
          <p:cNvPr id="4" name="Rectangle 3">
            <a:extLst>
              <a:ext uri="{FF2B5EF4-FFF2-40B4-BE49-F238E27FC236}">
                <a16:creationId xmlns:a16="http://schemas.microsoft.com/office/drawing/2014/main" id="{CB6C76EB-1A91-BD25-8918-F6B3B0B31585}"/>
              </a:ext>
            </a:extLst>
          </p:cNvPr>
          <p:cNvSpPr/>
          <p:nvPr/>
        </p:nvSpPr>
        <p:spPr>
          <a:xfrm>
            <a:off x="3319" y="4766733"/>
            <a:ext cx="1610026" cy="38395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1000" err="1">
                <a:solidFill>
                  <a:schemeClr val="tx1"/>
                </a:solidFill>
                <a:cs typeface="Arial"/>
              </a:rPr>
              <a:t>Protocole</a:t>
            </a:r>
            <a:r>
              <a:rPr lang="en-GB" sz="1000">
                <a:solidFill>
                  <a:schemeClr val="tx1"/>
                </a:solidFill>
                <a:cs typeface="Arial"/>
              </a:rPr>
              <a:t> p.39-44</a:t>
            </a:r>
          </a:p>
        </p:txBody>
      </p:sp>
      <p:sp>
        <p:nvSpPr>
          <p:cNvPr id="5" name="Google Shape;269;p32">
            <a:extLst>
              <a:ext uri="{FF2B5EF4-FFF2-40B4-BE49-F238E27FC236}">
                <a16:creationId xmlns:a16="http://schemas.microsoft.com/office/drawing/2014/main" id="{3783D040-09BA-55A9-F09A-BDA8A182A320}"/>
              </a:ext>
            </a:extLst>
          </p:cNvPr>
          <p:cNvSpPr txBox="1"/>
          <p:nvPr/>
        </p:nvSpPr>
        <p:spPr>
          <a:xfrm>
            <a:off x="292660" y="255836"/>
            <a:ext cx="8645341" cy="892522"/>
          </a:xfrm>
          <a:prstGeom prst="rect">
            <a:avLst/>
          </a:prstGeom>
          <a:noFill/>
          <a:ln>
            <a:noFill/>
          </a:ln>
        </p:spPr>
        <p:txBody>
          <a:bodyPr spcFirstLastPara="1" wrap="square" lIns="91425" tIns="91425" rIns="91425" bIns="91425" anchor="t" anchorCtr="0">
            <a:spAutoFit/>
          </a:bodyPr>
          <a:lstStyle/>
          <a:p>
            <a:r>
              <a:rPr lang="en-CA" sz="2800" b="1" err="1">
                <a:solidFill>
                  <a:schemeClr val="dk1"/>
                </a:solidFill>
                <a:latin typeface="Roboto"/>
                <a:ea typeface="Roboto"/>
                <a:cs typeface="Roboto"/>
                <a:sym typeface="Roboto"/>
              </a:rPr>
              <a:t>Activité</a:t>
            </a:r>
            <a:r>
              <a:rPr lang="en-CA" sz="2800" b="1">
                <a:solidFill>
                  <a:schemeClr val="dk1"/>
                </a:solidFill>
                <a:latin typeface="Roboto"/>
                <a:ea typeface="Roboto"/>
                <a:cs typeface="Roboto"/>
                <a:sym typeface="Roboto"/>
              </a:rPr>
              <a:t> 3 : </a:t>
            </a:r>
            <a:r>
              <a:rPr lang="en-CA" sz="2800" b="1" err="1">
                <a:solidFill>
                  <a:schemeClr val="dk1"/>
                </a:solidFill>
                <a:latin typeface="Roboto"/>
                <a:ea typeface="Roboto"/>
                <a:cs typeface="Roboto"/>
                <a:sym typeface="Roboto"/>
              </a:rPr>
              <a:t>Inventaire</a:t>
            </a:r>
            <a:r>
              <a:rPr lang="en-CA" sz="2800" b="1">
                <a:solidFill>
                  <a:schemeClr val="dk1"/>
                </a:solidFill>
                <a:latin typeface="Roboto"/>
                <a:ea typeface="Roboto"/>
                <a:cs typeface="Roboto"/>
                <a:sym typeface="Roboto"/>
              </a:rPr>
              <a:t> des </a:t>
            </a:r>
            <a:r>
              <a:rPr lang="en-CA" sz="2800" b="1" err="1">
                <a:solidFill>
                  <a:schemeClr val="dk1"/>
                </a:solidFill>
                <a:latin typeface="Roboto"/>
                <a:ea typeface="Roboto"/>
                <a:cs typeface="Roboto"/>
                <a:sym typeface="Roboto"/>
              </a:rPr>
              <a:t>monarques</a:t>
            </a:r>
            <a:r>
              <a:rPr lang="en-CA" sz="2800" b="1">
                <a:solidFill>
                  <a:schemeClr val="dk1"/>
                </a:solidFill>
                <a:latin typeface="Roboto"/>
                <a:ea typeface="Roboto"/>
                <a:cs typeface="Roboto"/>
                <a:sym typeface="Roboto"/>
              </a:rPr>
              <a:t> </a:t>
            </a:r>
            <a:r>
              <a:rPr lang="en-CA" sz="2800" b="1" err="1">
                <a:solidFill>
                  <a:schemeClr val="dk1"/>
                </a:solidFill>
                <a:latin typeface="Roboto"/>
                <a:ea typeface="Roboto"/>
                <a:cs typeface="Roboto"/>
                <a:sym typeface="Roboto"/>
              </a:rPr>
              <a:t>adultes</a:t>
            </a:r>
            <a:endParaRPr lang="en-CA" err="1">
              <a:solidFill>
                <a:schemeClr val="dk1"/>
              </a:solidFill>
              <a:ea typeface="Roboto"/>
              <a:sym typeface="Roboto"/>
            </a:endParaRPr>
          </a:p>
          <a:p>
            <a:r>
              <a:rPr lang="en-CA" sz="1800">
                <a:solidFill>
                  <a:schemeClr val="dk1"/>
                </a:solidFill>
                <a:latin typeface="Roboto"/>
                <a:ea typeface="Roboto"/>
                <a:cs typeface="Roboto"/>
                <a:sym typeface="Roboto"/>
              </a:rPr>
              <a:t>Aperçu</a:t>
            </a:r>
            <a:r>
              <a:rPr lang="en-CA" sz="1800">
                <a:solidFill>
                  <a:schemeClr val="dk1"/>
                </a:solidFill>
                <a:latin typeface="Roboto"/>
                <a:ea typeface="Roboto"/>
                <a:cs typeface="Roboto"/>
              </a:rPr>
              <a:t> </a:t>
            </a:r>
          </a:p>
        </p:txBody>
      </p:sp>
    </p:spTree>
    <p:extLst>
      <p:ext uri="{BB962C8B-B14F-4D97-AF65-F5344CB8AC3E}">
        <p14:creationId xmlns:p14="http://schemas.microsoft.com/office/powerpoint/2010/main" val="7422423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3"/>
          <p:cNvSpPr txBox="1">
            <a:spLocks noGrp="1"/>
          </p:cNvSpPr>
          <p:nvPr>
            <p:ph type="title" idx="4294967295"/>
          </p:nvPr>
        </p:nvSpPr>
        <p:spPr>
          <a:xfrm>
            <a:off x="322750" y="355325"/>
            <a:ext cx="6829800" cy="617400"/>
          </a:xfrm>
          <a:prstGeom prst="rect">
            <a:avLst/>
          </a:prstGeom>
          <a:noFill/>
          <a:ln>
            <a:noFill/>
          </a:ln>
        </p:spPr>
        <p:txBody>
          <a:bodyPr spcFirstLastPara="1" wrap="square" lIns="91425" tIns="91425" rIns="91425" bIns="91425" anchor="t" anchorCtr="0">
            <a:noAutofit/>
          </a:bodyPr>
          <a:lstStyle/>
          <a:p>
            <a:r>
              <a:rPr lang="en-CA" sz="3200" b="1">
                <a:latin typeface="Roboto"/>
                <a:ea typeface="Roboto"/>
                <a:cs typeface="Roboto"/>
                <a:sym typeface="Roboto"/>
              </a:rPr>
              <a:t>À qui </a:t>
            </a:r>
            <a:r>
              <a:rPr lang="en-CA" sz="3200" b="1" err="1">
                <a:latin typeface="Roboto"/>
                <a:ea typeface="Roboto"/>
                <a:cs typeface="Roboto"/>
                <a:sym typeface="Roboto"/>
              </a:rPr>
              <a:t>s'adresse</a:t>
            </a:r>
            <a:r>
              <a:rPr lang="en-CA" sz="3200" b="1">
                <a:latin typeface="Roboto"/>
                <a:ea typeface="Roboto"/>
                <a:cs typeface="Roboto"/>
                <a:sym typeface="Roboto"/>
              </a:rPr>
              <a:t> </a:t>
            </a:r>
            <a:r>
              <a:rPr lang="en-CA" sz="3200" b="1" err="1">
                <a:latin typeface="Roboto"/>
                <a:ea typeface="Roboto"/>
                <a:cs typeface="Roboto"/>
                <a:sym typeface="Roboto"/>
              </a:rPr>
              <a:t>cette</a:t>
            </a:r>
            <a:r>
              <a:rPr lang="en-CA" sz="3200" b="1">
                <a:latin typeface="Roboto"/>
                <a:ea typeface="Roboto"/>
                <a:cs typeface="Roboto"/>
                <a:sym typeface="Roboto"/>
              </a:rPr>
              <a:t> formation?</a:t>
            </a:r>
            <a:endParaRPr lang="en-US"/>
          </a:p>
          <a:p>
            <a:pPr marL="0" lvl="0" indent="0" algn="l" rtl="0">
              <a:spcBef>
                <a:spcPts val="0"/>
              </a:spcBef>
              <a:spcAft>
                <a:spcPts val="0"/>
              </a:spcAft>
              <a:buNone/>
            </a:pPr>
            <a:endParaRPr sz="3200">
              <a:latin typeface="Roboto"/>
              <a:ea typeface="Roboto"/>
              <a:cs typeface="Roboto"/>
              <a:sym typeface="Roboto"/>
            </a:endParaRPr>
          </a:p>
        </p:txBody>
      </p:sp>
      <p:sp>
        <p:nvSpPr>
          <p:cNvPr id="149" name="Google Shape;149;p23"/>
          <p:cNvSpPr txBox="1"/>
          <p:nvPr/>
        </p:nvSpPr>
        <p:spPr>
          <a:xfrm>
            <a:off x="7680300" y="4928097"/>
            <a:ext cx="1463700" cy="215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CA" sz="800">
                <a:solidFill>
                  <a:schemeClr val="lt1"/>
                </a:solidFill>
                <a:latin typeface="Calibri"/>
                <a:ea typeface="Calibri"/>
                <a:cs typeface="Calibri"/>
                <a:sym typeface="Calibri"/>
              </a:rPr>
              <a:t>Arrondissement Saint-Laurent</a:t>
            </a:r>
            <a:endParaRPr sz="800" b="0" i="0" u="none" strike="noStrike" cap="none">
              <a:solidFill>
                <a:schemeClr val="lt1"/>
              </a:solidFill>
              <a:latin typeface="Calibri"/>
              <a:ea typeface="Calibri"/>
              <a:cs typeface="Calibri"/>
              <a:sym typeface="Calibri"/>
            </a:endParaRPr>
          </a:p>
        </p:txBody>
      </p:sp>
      <p:pic>
        <p:nvPicPr>
          <p:cNvPr id="150" name="Google Shape;150;p23" descr="S:\Insectarium\Divers\Mission monarque\Images et graphiques\MONARQUE\IMG_5421.JPG"/>
          <p:cNvPicPr preferRelativeResize="0"/>
          <p:nvPr/>
        </p:nvPicPr>
        <p:blipFill rotWithShape="1">
          <a:blip r:embed="rId3">
            <a:alphaModFix/>
          </a:blip>
          <a:srcRect l="27810" r="38123"/>
          <a:stretch/>
        </p:blipFill>
        <p:spPr>
          <a:xfrm>
            <a:off x="7017074" y="0"/>
            <a:ext cx="2125851" cy="5145044"/>
          </a:xfrm>
          <a:prstGeom prst="rect">
            <a:avLst/>
          </a:prstGeom>
          <a:noFill/>
          <a:ln>
            <a:noFill/>
          </a:ln>
        </p:spPr>
      </p:pic>
      <p:sp>
        <p:nvSpPr>
          <p:cNvPr id="151" name="Google Shape;151;p23"/>
          <p:cNvSpPr txBox="1"/>
          <p:nvPr/>
        </p:nvSpPr>
        <p:spPr>
          <a:xfrm>
            <a:off x="322750" y="818262"/>
            <a:ext cx="6082266" cy="3416290"/>
          </a:xfrm>
          <a:prstGeom prst="rect">
            <a:avLst/>
          </a:prstGeom>
          <a:noFill/>
          <a:ln>
            <a:noFill/>
          </a:ln>
        </p:spPr>
        <p:txBody>
          <a:bodyPr spcFirstLastPara="1" wrap="square" lIns="91425" tIns="91425" rIns="91425" bIns="91425" anchor="t" anchorCtr="0">
            <a:spAutoFit/>
          </a:bodyPr>
          <a:lstStyle/>
          <a:p>
            <a:endParaRPr lang="en-US">
              <a:solidFill>
                <a:srgbClr val="262626"/>
              </a:solidFill>
              <a:latin typeface="Roboto"/>
              <a:ea typeface="Roboto"/>
              <a:cs typeface="Roboto"/>
              <a:sym typeface="Roboto"/>
            </a:endParaRPr>
          </a:p>
          <a:p>
            <a:pPr marL="457200" indent="-317500">
              <a:buClr>
                <a:srgbClr val="262626"/>
              </a:buClr>
              <a:buSzPts val="1400"/>
              <a:buFont typeface="Roboto"/>
              <a:buChar char="➔"/>
            </a:pPr>
            <a:r>
              <a:rPr lang="en-CA">
                <a:solidFill>
                  <a:srgbClr val="262626"/>
                </a:solidFill>
                <a:latin typeface="Roboto"/>
                <a:ea typeface="Roboto"/>
                <a:cs typeface="Roboto"/>
                <a:sym typeface="Roboto"/>
              </a:rPr>
              <a:t>Parcs et </a:t>
            </a:r>
            <a:r>
              <a:rPr lang="en-CA" err="1">
                <a:solidFill>
                  <a:srgbClr val="262626"/>
                </a:solidFill>
                <a:latin typeface="Roboto"/>
                <a:ea typeface="Roboto"/>
                <a:cs typeface="Roboto"/>
                <a:sym typeface="Roboto"/>
              </a:rPr>
              <a:t>musées</a:t>
            </a:r>
            <a:endParaRPr lang="en-GB" err="1">
              <a:solidFill>
                <a:srgbClr val="262626"/>
              </a:solidFill>
              <a:latin typeface="Roboto"/>
              <a:ea typeface="Roboto"/>
              <a:cs typeface="Roboto"/>
            </a:endParaRPr>
          </a:p>
          <a:p>
            <a:pPr marL="457200" lvl="0" indent="-317500" algn="l" rtl="0">
              <a:spcBef>
                <a:spcPts val="0"/>
              </a:spcBef>
              <a:spcAft>
                <a:spcPts val="0"/>
              </a:spcAft>
              <a:buClr>
                <a:srgbClr val="262626"/>
              </a:buClr>
              <a:buSzPts val="1400"/>
              <a:buFont typeface="Roboto"/>
              <a:buChar char="➔"/>
            </a:pPr>
            <a:r>
              <a:rPr lang="en-CA" err="1">
                <a:solidFill>
                  <a:srgbClr val="262626"/>
                </a:solidFill>
                <a:latin typeface="Roboto"/>
                <a:ea typeface="Roboto"/>
                <a:cs typeface="Roboto"/>
                <a:sym typeface="Roboto"/>
              </a:rPr>
              <a:t>Municipalités</a:t>
            </a:r>
            <a:endParaRPr lang="en-GB" err="1">
              <a:solidFill>
                <a:srgbClr val="262626"/>
              </a:solidFill>
              <a:latin typeface="Roboto"/>
              <a:ea typeface="Roboto"/>
              <a:cs typeface="Roboto"/>
            </a:endParaRPr>
          </a:p>
          <a:p>
            <a:pPr marL="457200" indent="-317500">
              <a:buClr>
                <a:srgbClr val="262626"/>
              </a:buClr>
              <a:buSzPts val="1400"/>
              <a:buFont typeface="Roboto"/>
              <a:buChar char="➔"/>
            </a:pPr>
            <a:r>
              <a:rPr lang="en-CA" err="1">
                <a:solidFill>
                  <a:srgbClr val="262626"/>
                </a:solidFill>
                <a:latin typeface="Roboto"/>
                <a:ea typeface="Roboto"/>
                <a:cs typeface="Roboto"/>
                <a:sym typeface="Roboto"/>
              </a:rPr>
              <a:t>Fondations</a:t>
            </a:r>
            <a:r>
              <a:rPr lang="en-CA">
                <a:solidFill>
                  <a:srgbClr val="262626"/>
                </a:solidFill>
                <a:latin typeface="Roboto"/>
                <a:ea typeface="Roboto"/>
                <a:cs typeface="Roboto"/>
                <a:sym typeface="Roboto"/>
              </a:rPr>
              <a:t> et OBNLs </a:t>
            </a:r>
            <a:endParaRPr lang="en-GB">
              <a:solidFill>
                <a:srgbClr val="262626"/>
              </a:solidFill>
              <a:latin typeface="Roboto"/>
              <a:ea typeface="Roboto"/>
              <a:cs typeface="Roboto"/>
            </a:endParaRPr>
          </a:p>
          <a:p>
            <a:pPr marL="457200" lvl="0" indent="-317500" algn="l" rtl="0">
              <a:spcBef>
                <a:spcPts val="0"/>
              </a:spcBef>
              <a:spcAft>
                <a:spcPts val="0"/>
              </a:spcAft>
              <a:buClr>
                <a:srgbClr val="262626"/>
              </a:buClr>
              <a:buSzPts val="1400"/>
              <a:buFont typeface="Roboto"/>
              <a:buChar char="➔"/>
            </a:pPr>
            <a:r>
              <a:rPr lang="en-CA">
                <a:solidFill>
                  <a:srgbClr val="262626"/>
                </a:solidFill>
                <a:latin typeface="Roboto"/>
                <a:ea typeface="Roboto"/>
                <a:cs typeface="Roboto"/>
                <a:sym typeface="Roboto"/>
              </a:rPr>
              <a:t>Organisations </a:t>
            </a:r>
            <a:r>
              <a:rPr lang="en-CA" err="1">
                <a:solidFill>
                  <a:srgbClr val="262626"/>
                </a:solidFill>
                <a:latin typeface="Roboto"/>
                <a:ea typeface="Roboto"/>
                <a:cs typeface="Roboto"/>
                <a:sym typeface="Roboto"/>
              </a:rPr>
              <a:t>gouvernementales</a:t>
            </a:r>
            <a:endParaRPr err="1">
              <a:solidFill>
                <a:srgbClr val="262626"/>
              </a:solidFill>
              <a:latin typeface="Roboto"/>
              <a:ea typeface="Roboto"/>
              <a:cs typeface="Roboto"/>
            </a:endParaRPr>
          </a:p>
          <a:p>
            <a:endParaRPr lang="en-CA">
              <a:solidFill>
                <a:srgbClr val="262626"/>
              </a:solidFill>
              <a:latin typeface="Roboto"/>
              <a:ea typeface="Roboto"/>
              <a:cs typeface="Roboto"/>
            </a:endParaRPr>
          </a:p>
          <a:p>
            <a:r>
              <a:rPr lang="en-CA" err="1">
                <a:solidFill>
                  <a:srgbClr val="262626"/>
                </a:solidFill>
                <a:ea typeface="Roboto"/>
                <a:sym typeface="Roboto"/>
              </a:rPr>
              <a:t>Conçue</a:t>
            </a:r>
            <a:r>
              <a:rPr lang="en-CA">
                <a:solidFill>
                  <a:srgbClr val="262626"/>
                </a:solidFill>
                <a:ea typeface="Roboto"/>
                <a:sym typeface="Roboto"/>
              </a:rPr>
              <a:t> pour : </a:t>
            </a:r>
            <a:endParaRPr lang="en-CA" err="1">
              <a:ea typeface="Roboto"/>
              <a:sym typeface="Roboto"/>
            </a:endParaRPr>
          </a:p>
          <a:p>
            <a:endParaRPr lang="en-CA">
              <a:solidFill>
                <a:srgbClr val="262626"/>
              </a:solidFill>
              <a:ea typeface="Roboto"/>
            </a:endParaRPr>
          </a:p>
          <a:p>
            <a:pPr marL="457200" indent="-317500">
              <a:buFont typeface="Roboto,Sans-Serif"/>
              <a:buChar char="➔"/>
            </a:pPr>
            <a:r>
              <a:rPr lang="en-CA">
                <a:solidFill>
                  <a:srgbClr val="262626"/>
                </a:solidFill>
                <a:ea typeface="Roboto"/>
              </a:rPr>
              <a:t>Les </a:t>
            </a:r>
            <a:r>
              <a:rPr lang="en-CA" err="1">
                <a:solidFill>
                  <a:srgbClr val="262626"/>
                </a:solidFill>
                <a:ea typeface="Roboto"/>
              </a:rPr>
              <a:t>écologistes</a:t>
            </a:r>
            <a:r>
              <a:rPr lang="en-CA">
                <a:solidFill>
                  <a:srgbClr val="262626"/>
                </a:solidFill>
                <a:ea typeface="Roboto"/>
              </a:rPr>
              <a:t> de terrain</a:t>
            </a:r>
            <a:endParaRPr lang="en-CA">
              <a:ea typeface="Roboto"/>
            </a:endParaRPr>
          </a:p>
          <a:p>
            <a:pPr marL="457200" indent="-317500">
              <a:buFont typeface="Roboto,Sans-Serif"/>
              <a:buChar char="➔"/>
            </a:pPr>
            <a:r>
              <a:rPr lang="en-CA">
                <a:solidFill>
                  <a:srgbClr val="262626"/>
                </a:solidFill>
                <a:ea typeface="Roboto"/>
              </a:rPr>
              <a:t>Les</a:t>
            </a:r>
            <a:r>
              <a:rPr lang="en-CA">
                <a:solidFill>
                  <a:srgbClr val="262626"/>
                </a:solidFill>
                <a:ea typeface="Roboto"/>
                <a:sym typeface="Roboto"/>
              </a:rPr>
              <a:t> </a:t>
            </a:r>
            <a:r>
              <a:rPr lang="en-CA" err="1">
                <a:solidFill>
                  <a:srgbClr val="262626"/>
                </a:solidFill>
                <a:ea typeface="Roboto"/>
                <a:sym typeface="Roboto"/>
              </a:rPr>
              <a:t>professionnel·le·s</a:t>
            </a:r>
            <a:r>
              <a:rPr lang="en-CA">
                <a:solidFill>
                  <a:srgbClr val="262626"/>
                </a:solidFill>
                <a:ea typeface="Roboto"/>
                <a:sym typeface="Roboto"/>
              </a:rPr>
              <a:t> de la conservation</a:t>
            </a:r>
            <a:endParaRPr lang="en-CA">
              <a:ea typeface="Roboto"/>
            </a:endParaRPr>
          </a:p>
          <a:p>
            <a:pPr marL="457200" indent="-317500">
              <a:buFont typeface="Roboto,Sans-Serif"/>
              <a:buChar char="➔"/>
            </a:pPr>
            <a:r>
              <a:rPr lang="en-CA">
                <a:solidFill>
                  <a:srgbClr val="262626"/>
                </a:solidFill>
                <a:ea typeface="Roboto"/>
                <a:sym typeface="Roboto"/>
              </a:rPr>
              <a:t>Les </a:t>
            </a:r>
            <a:r>
              <a:rPr lang="en-CA" err="1">
                <a:solidFill>
                  <a:srgbClr val="262626"/>
                </a:solidFill>
                <a:ea typeface="Roboto"/>
                <a:sym typeface="Roboto"/>
              </a:rPr>
              <a:t>technicien·ne·s</a:t>
            </a:r>
            <a:r>
              <a:rPr lang="en-CA">
                <a:solidFill>
                  <a:srgbClr val="262626"/>
                </a:solidFill>
                <a:ea typeface="Roboto"/>
                <a:sym typeface="Roboto"/>
              </a:rPr>
              <a:t> de la </a:t>
            </a:r>
            <a:r>
              <a:rPr lang="en-CA" err="1">
                <a:solidFill>
                  <a:srgbClr val="262626"/>
                </a:solidFill>
                <a:ea typeface="Roboto"/>
                <a:sym typeface="Roboto"/>
              </a:rPr>
              <a:t>faune</a:t>
            </a:r>
            <a:endParaRPr lang="en-CA" err="1">
              <a:ea typeface="Roboto"/>
              <a:sym typeface="Roboto"/>
            </a:endParaRPr>
          </a:p>
          <a:p>
            <a:pPr marL="457200" indent="-317500">
              <a:buFont typeface="Roboto,Sans-Serif"/>
              <a:buChar char="➔"/>
            </a:pPr>
            <a:r>
              <a:rPr lang="en-CA">
                <a:solidFill>
                  <a:srgbClr val="262626"/>
                </a:solidFill>
                <a:ea typeface="Roboto"/>
                <a:sym typeface="Roboto"/>
              </a:rPr>
              <a:t>Les stagiaires </a:t>
            </a:r>
            <a:endParaRPr lang="en-CA">
              <a:ea typeface="Roboto"/>
            </a:endParaRPr>
          </a:p>
          <a:p>
            <a:endParaRPr lang="en-CA">
              <a:solidFill>
                <a:srgbClr val="262626"/>
              </a:solidFill>
              <a:ea typeface="Roboto"/>
              <a:sym typeface="Roboto"/>
            </a:endParaRPr>
          </a:p>
          <a:p>
            <a:r>
              <a:rPr lang="en-CA">
                <a:solidFill>
                  <a:srgbClr val="262626"/>
                </a:solidFill>
                <a:ea typeface="Roboto"/>
                <a:sym typeface="Roboto"/>
              </a:rPr>
              <a:t>Pour </a:t>
            </a:r>
            <a:r>
              <a:rPr lang="en-CA" err="1">
                <a:solidFill>
                  <a:srgbClr val="262626"/>
                </a:solidFill>
                <a:ea typeface="Roboto"/>
                <a:sym typeface="Roboto"/>
              </a:rPr>
              <a:t>ceux</a:t>
            </a:r>
            <a:r>
              <a:rPr lang="en-CA">
                <a:solidFill>
                  <a:srgbClr val="262626"/>
                </a:solidFill>
                <a:ea typeface="Roboto"/>
                <a:sym typeface="Roboto"/>
              </a:rPr>
              <a:t> et </a:t>
            </a:r>
            <a:r>
              <a:rPr lang="en-CA" err="1">
                <a:solidFill>
                  <a:srgbClr val="262626"/>
                </a:solidFill>
                <a:ea typeface="Roboto"/>
                <a:sym typeface="Roboto"/>
              </a:rPr>
              <a:t>celles</a:t>
            </a:r>
            <a:r>
              <a:rPr lang="en-CA">
                <a:solidFill>
                  <a:srgbClr val="262626"/>
                </a:solidFill>
                <a:ea typeface="Roboto"/>
                <a:sym typeface="Roboto"/>
              </a:rPr>
              <a:t> qui </a:t>
            </a:r>
            <a:r>
              <a:rPr lang="en-CA" err="1">
                <a:solidFill>
                  <a:srgbClr val="262626"/>
                </a:solidFill>
                <a:ea typeface="Roboto"/>
                <a:sym typeface="Roboto"/>
              </a:rPr>
              <a:t>veulent</a:t>
            </a:r>
            <a:r>
              <a:rPr lang="en-CA">
                <a:solidFill>
                  <a:srgbClr val="262626"/>
                </a:solidFill>
                <a:ea typeface="Roboto"/>
                <a:sym typeface="Roboto"/>
              </a:rPr>
              <a:t> </a:t>
            </a:r>
            <a:r>
              <a:rPr lang="en-CA" err="1">
                <a:solidFill>
                  <a:srgbClr val="262626"/>
                </a:solidFill>
                <a:ea typeface="Roboto"/>
                <a:sym typeface="Roboto"/>
              </a:rPr>
              <a:t>mener</a:t>
            </a:r>
            <a:r>
              <a:rPr lang="en-CA">
                <a:solidFill>
                  <a:srgbClr val="262626"/>
                </a:solidFill>
                <a:ea typeface="Roboto"/>
                <a:sym typeface="Roboto"/>
              </a:rPr>
              <a:t> des </a:t>
            </a:r>
            <a:r>
              <a:rPr lang="en-CA" err="1">
                <a:solidFill>
                  <a:srgbClr val="262626"/>
                </a:solidFill>
                <a:ea typeface="Roboto"/>
                <a:sym typeface="Roboto"/>
              </a:rPr>
              <a:t>inventaires</a:t>
            </a:r>
            <a:r>
              <a:rPr lang="en-CA">
                <a:solidFill>
                  <a:srgbClr val="262626"/>
                </a:solidFill>
                <a:ea typeface="Roboto"/>
                <a:sym typeface="Roboto"/>
              </a:rPr>
              <a:t> </a:t>
            </a:r>
            <a:r>
              <a:rPr lang="en-CA" err="1">
                <a:solidFill>
                  <a:srgbClr val="262626"/>
                </a:solidFill>
                <a:ea typeface="Roboto"/>
                <a:sym typeface="Roboto"/>
              </a:rPr>
              <a:t>approfondis</a:t>
            </a:r>
            <a:r>
              <a:rPr lang="en-CA">
                <a:solidFill>
                  <a:srgbClr val="262626"/>
                </a:solidFill>
                <a:ea typeface="Roboto"/>
                <a:sym typeface="Roboto"/>
              </a:rPr>
              <a:t> et </a:t>
            </a:r>
            <a:r>
              <a:rPr lang="en-CA" err="1">
                <a:solidFill>
                  <a:srgbClr val="262626"/>
                </a:solidFill>
                <a:ea typeface="Roboto"/>
                <a:sym typeface="Roboto"/>
              </a:rPr>
              <a:t>systématiques</a:t>
            </a:r>
            <a:r>
              <a:rPr lang="en-CA">
                <a:solidFill>
                  <a:srgbClr val="262626"/>
                </a:solidFill>
                <a:ea typeface="Roboto"/>
                <a:sym typeface="Roboto"/>
              </a:rPr>
              <a:t> pour </a:t>
            </a:r>
            <a:r>
              <a:rPr lang="en-CA" err="1">
                <a:solidFill>
                  <a:srgbClr val="262626"/>
                </a:solidFill>
                <a:ea typeface="Roboto"/>
                <a:sym typeface="Roboto"/>
              </a:rPr>
              <a:t>caractériser</a:t>
            </a:r>
            <a:r>
              <a:rPr lang="en-CA">
                <a:solidFill>
                  <a:srgbClr val="262626"/>
                </a:solidFill>
                <a:ea typeface="Roboto"/>
                <a:sym typeface="Roboto"/>
              </a:rPr>
              <a:t> les sites de reproduction du </a:t>
            </a:r>
            <a:r>
              <a:rPr lang="en-CA" err="1">
                <a:solidFill>
                  <a:srgbClr val="262626"/>
                </a:solidFill>
                <a:ea typeface="Roboto"/>
                <a:sym typeface="Roboto"/>
              </a:rPr>
              <a:t>monarque</a:t>
            </a:r>
            <a:r>
              <a:rPr lang="en-CA">
                <a:solidFill>
                  <a:srgbClr val="262626"/>
                </a:solidFill>
                <a:ea typeface="Roboto"/>
                <a:sym typeface="Roboto"/>
              </a:rPr>
              <a:t> </a:t>
            </a:r>
            <a:endParaRPr lang="en-CA">
              <a:solidFill>
                <a:srgbClr val="262626"/>
              </a:solidFill>
              <a:ea typeface="Roboto"/>
            </a:endParaRPr>
          </a:p>
        </p:txBody>
      </p:sp>
      <p:sp>
        <p:nvSpPr>
          <p:cNvPr id="152" name="Google Shape;152;p23"/>
          <p:cNvSpPr txBox="1"/>
          <p:nvPr/>
        </p:nvSpPr>
        <p:spPr>
          <a:xfrm rot="-5397725">
            <a:off x="7902288" y="3902542"/>
            <a:ext cx="22665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CA" sz="800">
                <a:solidFill>
                  <a:srgbClr val="000000"/>
                </a:solidFill>
                <a:latin typeface="Calibri"/>
                <a:ea typeface="Calibri"/>
                <a:cs typeface="Calibri"/>
                <a:sym typeface="Calibri"/>
              </a:rPr>
              <a:t>AP Drapeau Picard</a:t>
            </a:r>
            <a:endParaRPr sz="800" b="0" i="0" u="none" strike="noStrike" cap="none">
              <a:solidFill>
                <a:srgbClr val="000000"/>
              </a:solidFill>
              <a:latin typeface="Calibri"/>
              <a:ea typeface="Calibri"/>
              <a:cs typeface="Calibri"/>
              <a:sym typeface="Calibri"/>
            </a:endParaRPr>
          </a:p>
        </p:txBody>
      </p:sp>
      <p:sp>
        <p:nvSpPr>
          <p:cNvPr id="154" name="Google Shape;154;p23"/>
          <p:cNvSpPr txBox="1">
            <a:spLocks noGrp="1"/>
          </p:cNvSpPr>
          <p:nvPr>
            <p:ph type="sldNum" idx="12"/>
          </p:nvPr>
        </p:nvSpPr>
        <p:spPr>
          <a:xfrm>
            <a:off x="8472457" y="466321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CA"/>
              <a:t>2</a:t>
            </a:fld>
            <a:endParaRPr/>
          </a:p>
        </p:txBody>
      </p:sp>
      <p:pic>
        <p:nvPicPr>
          <p:cNvPr id="3" name="Google Shape;58;p14" descr="A logo with text on it&#10;&#10;Description automatically generated">
            <a:extLst>
              <a:ext uri="{FF2B5EF4-FFF2-40B4-BE49-F238E27FC236}">
                <a16:creationId xmlns:a16="http://schemas.microsoft.com/office/drawing/2014/main" id="{9DC12077-B43A-E749-8700-000250066A83}"/>
              </a:ext>
            </a:extLst>
          </p:cNvPr>
          <p:cNvPicPr preferRelativeResize="0"/>
          <p:nvPr/>
        </p:nvPicPr>
        <p:blipFill rotWithShape="1">
          <a:blip r:embed="rId4">
            <a:alphaModFix/>
          </a:blip>
          <a:srcRect r="-186" b="25714"/>
          <a:stretch/>
        </p:blipFill>
        <p:spPr>
          <a:xfrm>
            <a:off x="320335" y="4501290"/>
            <a:ext cx="1303793" cy="469730"/>
          </a:xfrm>
          <a:prstGeom prst="rect">
            <a:avLst/>
          </a:prstGeom>
          <a:noFill/>
          <a:ln>
            <a:noFill/>
          </a:ln>
        </p:spPr>
      </p:pic>
    </p:spTree>
    <p:extLst>
      <p:ext uri="{BB962C8B-B14F-4D97-AF65-F5344CB8AC3E}">
        <p14:creationId xmlns:p14="http://schemas.microsoft.com/office/powerpoint/2010/main" val="3163364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1">
                                            <p:txEl>
                                              <p:pRg st="2" end="2"/>
                                            </p:txEl>
                                          </p:spTgt>
                                        </p:tgtEl>
                                        <p:attrNameLst>
                                          <p:attrName>style.visibility</p:attrName>
                                        </p:attrNameLst>
                                      </p:cBhvr>
                                      <p:to>
                                        <p:strVal val="visible"/>
                                      </p:to>
                                    </p:set>
                                    <p:animEffect transition="in" filter="fade">
                                      <p:cBhvr>
                                        <p:cTn id="7" dur="1000"/>
                                        <p:tgtEl>
                                          <p:spTgt spid="151">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1">
                                            <p:txEl>
                                              <p:pRg st="1" end="1"/>
                                            </p:txEl>
                                          </p:spTgt>
                                        </p:tgtEl>
                                        <p:attrNameLst>
                                          <p:attrName>style.visibility</p:attrName>
                                        </p:attrNameLst>
                                      </p:cBhvr>
                                      <p:to>
                                        <p:strVal val="visible"/>
                                      </p:to>
                                    </p:set>
                                    <p:animEffect transition="in" filter="fade">
                                      <p:cBhvr>
                                        <p:cTn id="12" dur="1000"/>
                                        <p:tgtEl>
                                          <p:spTgt spid="15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1">
                                            <p:txEl>
                                              <p:pRg st="3" end="3"/>
                                            </p:txEl>
                                          </p:spTgt>
                                        </p:tgtEl>
                                        <p:attrNameLst>
                                          <p:attrName>style.visibility</p:attrName>
                                        </p:attrNameLst>
                                      </p:cBhvr>
                                      <p:to>
                                        <p:strVal val="visible"/>
                                      </p:to>
                                    </p:set>
                                    <p:animEffect transition="in" filter="fade">
                                      <p:cBhvr>
                                        <p:cTn id="17" dur="1000"/>
                                        <p:tgtEl>
                                          <p:spTgt spid="151">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1">
                                            <p:txEl>
                                              <p:pRg st="4" end="4"/>
                                            </p:txEl>
                                          </p:spTgt>
                                        </p:tgtEl>
                                        <p:attrNameLst>
                                          <p:attrName>style.visibility</p:attrName>
                                        </p:attrNameLst>
                                      </p:cBhvr>
                                      <p:to>
                                        <p:strVal val="visible"/>
                                      </p:to>
                                    </p:set>
                                    <p:animEffect transition="in" filter="fade">
                                      <p:cBhvr>
                                        <p:cTn id="22" dur="1000"/>
                                        <p:tgtEl>
                                          <p:spTgt spid="151">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51">
                                            <p:txEl>
                                              <p:pRg st="6" end="6"/>
                                            </p:txEl>
                                          </p:spTgt>
                                        </p:tgtEl>
                                        <p:attrNameLst>
                                          <p:attrName>style.visibility</p:attrName>
                                        </p:attrNameLst>
                                      </p:cBhvr>
                                      <p:to>
                                        <p:strVal val="visible"/>
                                      </p:to>
                                    </p:set>
                                    <p:animEffect transition="in" filter="fade">
                                      <p:cBhvr>
                                        <p:cTn id="27" dur="1000"/>
                                        <p:tgtEl>
                                          <p:spTgt spid="151">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1">
                                            <p:txEl>
                                              <p:pRg st="8" end="8"/>
                                            </p:txEl>
                                          </p:spTgt>
                                        </p:tgtEl>
                                        <p:attrNameLst>
                                          <p:attrName>style.visibility</p:attrName>
                                        </p:attrNameLst>
                                      </p:cBhvr>
                                      <p:to>
                                        <p:strVal val="visible"/>
                                      </p:to>
                                    </p:set>
                                    <p:animEffect transition="in" filter="fade">
                                      <p:cBhvr>
                                        <p:cTn id="32" dur="1000"/>
                                        <p:tgtEl>
                                          <p:spTgt spid="151">
                                            <p:txEl>
                                              <p:pRg st="8" end="8"/>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51">
                                            <p:txEl>
                                              <p:pRg st="9" end="9"/>
                                            </p:txEl>
                                          </p:spTgt>
                                        </p:tgtEl>
                                        <p:attrNameLst>
                                          <p:attrName>style.visibility</p:attrName>
                                        </p:attrNameLst>
                                      </p:cBhvr>
                                      <p:to>
                                        <p:strVal val="visible"/>
                                      </p:to>
                                    </p:set>
                                    <p:animEffect transition="in" filter="fade">
                                      <p:cBhvr>
                                        <p:cTn id="37" dur="1000"/>
                                        <p:tgtEl>
                                          <p:spTgt spid="151">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1">
                                            <p:txEl>
                                              <p:pRg st="10" end="10"/>
                                            </p:txEl>
                                          </p:spTgt>
                                        </p:tgtEl>
                                        <p:attrNameLst>
                                          <p:attrName>style.visibility</p:attrName>
                                        </p:attrNameLst>
                                      </p:cBhvr>
                                      <p:to>
                                        <p:strVal val="visible"/>
                                      </p:to>
                                    </p:set>
                                    <p:animEffect transition="in" filter="fade">
                                      <p:cBhvr>
                                        <p:cTn id="42" dur="1000"/>
                                        <p:tgtEl>
                                          <p:spTgt spid="151">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51">
                                            <p:txEl>
                                              <p:pRg st="11" end="11"/>
                                            </p:txEl>
                                          </p:spTgt>
                                        </p:tgtEl>
                                        <p:attrNameLst>
                                          <p:attrName>style.visibility</p:attrName>
                                        </p:attrNameLst>
                                      </p:cBhvr>
                                      <p:to>
                                        <p:strVal val="visible"/>
                                      </p:to>
                                    </p:set>
                                    <p:animEffect transition="in" filter="fade">
                                      <p:cBhvr>
                                        <p:cTn id="47" dur="1000"/>
                                        <p:tgtEl>
                                          <p:spTgt spid="151">
                                            <p:txEl>
                                              <p:pRg st="11" end="1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1">
                                            <p:txEl>
                                              <p:pRg st="13" end="13"/>
                                            </p:txEl>
                                          </p:spTgt>
                                        </p:tgtEl>
                                        <p:attrNameLst>
                                          <p:attrName>style.visibility</p:attrName>
                                        </p:attrNameLst>
                                      </p:cBhvr>
                                      <p:to>
                                        <p:strVal val="visible"/>
                                      </p:to>
                                    </p:set>
                                    <p:animEffect transition="in" filter="fade">
                                      <p:cBhvr>
                                        <p:cTn id="52" dur="1000"/>
                                        <p:tgtEl>
                                          <p:spTgt spid="151">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20" name="Google Shape;320;p31"/>
          <p:cNvPicPr preferRelativeResize="0"/>
          <p:nvPr/>
        </p:nvPicPr>
        <p:blipFill rotWithShape="1">
          <a:blip r:embed="rId3">
            <a:alphaModFix/>
          </a:blip>
          <a:srcRect l="17681" r="21240" b="-161"/>
          <a:stretch/>
        </p:blipFill>
        <p:spPr>
          <a:xfrm>
            <a:off x="4739949" y="0"/>
            <a:ext cx="4406818" cy="5151796"/>
          </a:xfrm>
          <a:prstGeom prst="rect">
            <a:avLst/>
          </a:prstGeom>
          <a:noFill/>
          <a:ln w="19050" cap="flat" cmpd="sng">
            <a:solidFill>
              <a:srgbClr val="B7B7B7"/>
            </a:solidFill>
            <a:prstDash val="solid"/>
            <a:round/>
            <a:headEnd type="none" w="sm" len="sm"/>
            <a:tailEnd type="none" w="sm" len="sm"/>
          </a:ln>
        </p:spPr>
      </p:pic>
      <p:sp>
        <p:nvSpPr>
          <p:cNvPr id="322" name="Google Shape;322;p31"/>
          <p:cNvSpPr txBox="1"/>
          <p:nvPr/>
        </p:nvSpPr>
        <p:spPr>
          <a:xfrm>
            <a:off x="8128500" y="4903600"/>
            <a:ext cx="1323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000">
                <a:solidFill>
                  <a:schemeClr val="dk1"/>
                </a:solidFill>
              </a:rPr>
              <a:t>André Sarrazin</a:t>
            </a:r>
            <a:endParaRPr sz="1000">
              <a:solidFill>
                <a:schemeClr val="dk1"/>
              </a:solidFill>
            </a:endParaRPr>
          </a:p>
        </p:txBody>
      </p:sp>
      <p:sp>
        <p:nvSpPr>
          <p:cNvPr id="5" name="Google Shape;269;p32">
            <a:extLst>
              <a:ext uri="{FF2B5EF4-FFF2-40B4-BE49-F238E27FC236}">
                <a16:creationId xmlns:a16="http://schemas.microsoft.com/office/drawing/2014/main" id="{D765FE1A-DCAD-9742-F351-C0CCFEB421A7}"/>
              </a:ext>
            </a:extLst>
          </p:cNvPr>
          <p:cNvSpPr txBox="1"/>
          <p:nvPr/>
        </p:nvSpPr>
        <p:spPr>
          <a:xfrm>
            <a:off x="322750" y="271775"/>
            <a:ext cx="4250796" cy="892522"/>
          </a:xfrm>
          <a:prstGeom prst="rect">
            <a:avLst/>
          </a:prstGeom>
          <a:noFill/>
          <a:ln>
            <a:noFill/>
          </a:ln>
        </p:spPr>
        <p:txBody>
          <a:bodyPr spcFirstLastPara="1" wrap="square" lIns="91425" tIns="91425" rIns="91425" bIns="91425" anchor="t" anchorCtr="0">
            <a:spAutoFit/>
          </a:bodyPr>
          <a:lstStyle/>
          <a:p>
            <a:r>
              <a:rPr lang="en-CA" sz="2800" b="1" err="1">
                <a:solidFill>
                  <a:schemeClr val="dk1"/>
                </a:solidFill>
                <a:latin typeface="Roboto"/>
                <a:ea typeface="Roboto"/>
                <a:cs typeface="Roboto"/>
                <a:sym typeface="Roboto"/>
              </a:rPr>
              <a:t>Période</a:t>
            </a:r>
            <a:r>
              <a:rPr lang="en-CA" sz="2800" b="1">
                <a:solidFill>
                  <a:schemeClr val="dk1"/>
                </a:solidFill>
                <a:latin typeface="Roboto"/>
                <a:ea typeface="Roboto"/>
                <a:cs typeface="Roboto"/>
                <a:sym typeface="Roboto"/>
              </a:rPr>
              <a:t> </a:t>
            </a:r>
            <a:r>
              <a:rPr lang="en-CA" sz="2800" b="1" err="1">
                <a:solidFill>
                  <a:schemeClr val="dk1"/>
                </a:solidFill>
                <a:latin typeface="Roboto"/>
                <a:ea typeface="Roboto"/>
                <a:cs typeface="Roboto"/>
                <a:sym typeface="Roboto"/>
              </a:rPr>
              <a:t>d'inventaire</a:t>
            </a:r>
            <a:endParaRPr lang="en-US" err="1">
              <a:solidFill>
                <a:schemeClr val="dk1"/>
              </a:solidFill>
            </a:endParaRPr>
          </a:p>
          <a:p>
            <a:r>
              <a:rPr lang="en-CA" sz="1800">
                <a:solidFill>
                  <a:schemeClr val="dk1"/>
                </a:solidFill>
                <a:ea typeface="Roboto"/>
              </a:rPr>
              <a:t>Dates </a:t>
            </a:r>
            <a:r>
              <a:rPr lang="en-CA" sz="1800" err="1">
                <a:solidFill>
                  <a:schemeClr val="dk1"/>
                </a:solidFill>
                <a:ea typeface="Roboto"/>
              </a:rPr>
              <a:t>importantes</a:t>
            </a:r>
            <a:r>
              <a:rPr lang="en-CA" sz="1800">
                <a:solidFill>
                  <a:schemeClr val="dk1"/>
                </a:solidFill>
                <a:ea typeface="Roboto"/>
              </a:rPr>
              <a:t> à </a:t>
            </a:r>
            <a:r>
              <a:rPr lang="en-CA" sz="1800" err="1">
                <a:solidFill>
                  <a:schemeClr val="dk1"/>
                </a:solidFill>
                <a:ea typeface="Roboto"/>
              </a:rPr>
              <a:t>retenir</a:t>
            </a:r>
            <a:endParaRPr lang="en-CA" err="1">
              <a:solidFill>
                <a:schemeClr val="dk1"/>
              </a:solidFill>
            </a:endParaRPr>
          </a:p>
        </p:txBody>
      </p:sp>
      <p:sp>
        <p:nvSpPr>
          <p:cNvPr id="7" name="Google Shape;113;p18">
            <a:extLst>
              <a:ext uri="{FF2B5EF4-FFF2-40B4-BE49-F238E27FC236}">
                <a16:creationId xmlns:a16="http://schemas.microsoft.com/office/drawing/2014/main" id="{00D40101-2D43-8E5D-C5E6-E1AD6819E405}"/>
              </a:ext>
            </a:extLst>
          </p:cNvPr>
          <p:cNvSpPr txBox="1">
            <a:spLocks/>
          </p:cNvSpPr>
          <p:nvPr/>
        </p:nvSpPr>
        <p:spPr>
          <a:xfrm>
            <a:off x="326433" y="1361665"/>
            <a:ext cx="3547273" cy="257817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pPr marL="114300" indent="0">
              <a:lnSpc>
                <a:spcPct val="100000"/>
              </a:lnSpc>
              <a:buNone/>
            </a:pPr>
            <a:r>
              <a:rPr lang="fr-CA" sz="1400" b="1">
                <a:solidFill>
                  <a:schemeClr val="tx1"/>
                </a:solidFill>
                <a:latin typeface="Roboto"/>
                <a:ea typeface="Roboto"/>
                <a:cs typeface="Roboto"/>
                <a:sym typeface="Roboto"/>
              </a:rPr>
              <a:t>Début</a:t>
            </a:r>
            <a:endParaRPr lang="fr-FR" sz="1400">
              <a:solidFill>
                <a:schemeClr val="tx1"/>
              </a:solidFill>
              <a:latin typeface="Roboto"/>
              <a:ea typeface="Roboto"/>
              <a:cs typeface="Roboto"/>
            </a:endParaRPr>
          </a:p>
          <a:p>
            <a:pPr>
              <a:lnSpc>
                <a:spcPct val="100000"/>
              </a:lnSpc>
              <a:buFont typeface="Calibri"/>
              <a:buChar char="-"/>
            </a:pPr>
            <a:endParaRPr lang="fr-CA" sz="1400">
              <a:solidFill>
                <a:srgbClr val="000000"/>
              </a:solidFill>
              <a:latin typeface="Roboto"/>
              <a:ea typeface="Roboto"/>
              <a:cs typeface="Roboto"/>
            </a:endParaRPr>
          </a:p>
          <a:p>
            <a:pPr indent="-317500">
              <a:lnSpc>
                <a:spcPct val="100000"/>
              </a:lnSpc>
              <a:buFont typeface="Calibri"/>
              <a:buChar char="-"/>
            </a:pPr>
            <a:r>
              <a:rPr lang="fr-CA" sz="1400">
                <a:solidFill>
                  <a:schemeClr val="tx1"/>
                </a:solidFill>
                <a:latin typeface="Roboto"/>
                <a:ea typeface="Roboto"/>
                <a:cs typeface="Roboto"/>
                <a:sym typeface="Roboto"/>
              </a:rPr>
              <a:t>Dès que des </a:t>
            </a:r>
            <a:r>
              <a:rPr lang="fr-CA" sz="1400" b="1">
                <a:solidFill>
                  <a:schemeClr val="tx1"/>
                </a:solidFill>
                <a:latin typeface="Roboto"/>
                <a:ea typeface="Roboto"/>
                <a:cs typeface="Roboto"/>
                <a:sym typeface="Roboto"/>
              </a:rPr>
              <a:t>asclépiades </a:t>
            </a:r>
            <a:r>
              <a:rPr lang="fr-CA" sz="1400">
                <a:solidFill>
                  <a:schemeClr val="tx1"/>
                </a:solidFill>
                <a:latin typeface="Roboto"/>
                <a:ea typeface="Roboto"/>
                <a:cs typeface="Roboto"/>
                <a:sym typeface="Roboto"/>
              </a:rPr>
              <a:t>ou des </a:t>
            </a:r>
            <a:r>
              <a:rPr lang="fr-CA" sz="1400" b="1">
                <a:solidFill>
                  <a:schemeClr val="tx1"/>
                </a:solidFill>
                <a:latin typeface="Roboto"/>
                <a:ea typeface="Roboto"/>
                <a:cs typeface="Roboto"/>
                <a:sym typeface="Roboto"/>
              </a:rPr>
              <a:t>plantes en floraison</a:t>
            </a:r>
            <a:r>
              <a:rPr lang="fr-CA" sz="1400">
                <a:solidFill>
                  <a:schemeClr val="tx1"/>
                </a:solidFill>
                <a:latin typeface="Roboto"/>
                <a:ea typeface="Roboto"/>
                <a:cs typeface="Roboto"/>
                <a:sym typeface="Roboto"/>
              </a:rPr>
              <a:t> sont présentes sur le site</a:t>
            </a:r>
            <a:endParaRPr lang="en-US" sz="1400">
              <a:solidFill>
                <a:srgbClr val="000000"/>
              </a:solidFill>
              <a:latin typeface="Roboto"/>
              <a:ea typeface="Roboto"/>
              <a:cs typeface="Roboto"/>
            </a:endParaRPr>
          </a:p>
          <a:p>
            <a:pPr indent="-317500">
              <a:lnSpc>
                <a:spcPct val="100000"/>
              </a:lnSpc>
              <a:buFont typeface="Calibri"/>
              <a:buChar char="-"/>
            </a:pPr>
            <a:r>
              <a:rPr lang="fr-CA" sz="1400">
                <a:solidFill>
                  <a:schemeClr val="tx1"/>
                </a:solidFill>
                <a:latin typeface="Roboto"/>
                <a:ea typeface="Roboto"/>
                <a:cs typeface="Roboto"/>
                <a:sym typeface="Roboto"/>
              </a:rPr>
              <a:t>À l’</a:t>
            </a:r>
            <a:r>
              <a:rPr lang="fr-CA" sz="1400" b="1">
                <a:solidFill>
                  <a:schemeClr val="tx1"/>
                </a:solidFill>
                <a:latin typeface="Roboto"/>
                <a:ea typeface="Roboto"/>
                <a:cs typeface="Roboto"/>
                <a:sym typeface="Roboto"/>
              </a:rPr>
              <a:t>arrivée des monarques </a:t>
            </a:r>
            <a:endParaRPr lang="fr-CA" sz="1400">
              <a:solidFill>
                <a:srgbClr val="000000"/>
              </a:solidFill>
              <a:latin typeface="Roboto"/>
              <a:ea typeface="Roboto"/>
              <a:cs typeface="Roboto"/>
            </a:endParaRPr>
          </a:p>
          <a:p>
            <a:pPr>
              <a:lnSpc>
                <a:spcPct val="100000"/>
              </a:lnSpc>
              <a:buFont typeface="Calibri"/>
              <a:buChar char="-"/>
            </a:pPr>
            <a:endParaRPr lang="fr-CA" sz="1400">
              <a:solidFill>
                <a:srgbClr val="000000"/>
              </a:solidFill>
              <a:latin typeface="Roboto"/>
              <a:ea typeface="Roboto"/>
              <a:cs typeface="Roboto"/>
            </a:endParaRPr>
          </a:p>
          <a:p>
            <a:pPr marL="139700" indent="0">
              <a:lnSpc>
                <a:spcPct val="100000"/>
              </a:lnSpc>
              <a:buNone/>
            </a:pPr>
            <a:r>
              <a:rPr lang="fr-CA" sz="1400" b="1">
                <a:solidFill>
                  <a:schemeClr val="tx1"/>
                </a:solidFill>
                <a:latin typeface="Roboto"/>
                <a:ea typeface="Roboto"/>
                <a:cs typeface="Roboto"/>
                <a:sym typeface="Roboto"/>
              </a:rPr>
              <a:t>Fin</a:t>
            </a:r>
            <a:endParaRPr lang="en-GB" sz="1400">
              <a:solidFill>
                <a:schemeClr val="tx1"/>
              </a:solidFill>
              <a:latin typeface="Roboto"/>
              <a:ea typeface="Roboto"/>
              <a:cs typeface="Roboto"/>
            </a:endParaRPr>
          </a:p>
          <a:p>
            <a:pPr marL="139700" indent="0">
              <a:lnSpc>
                <a:spcPct val="100000"/>
              </a:lnSpc>
              <a:buNone/>
            </a:pPr>
            <a:endParaRPr lang="fr-CA" sz="1400" b="1">
              <a:solidFill>
                <a:schemeClr val="tx1"/>
              </a:solidFill>
              <a:latin typeface="Roboto"/>
              <a:ea typeface="Roboto"/>
              <a:cs typeface="Roboto"/>
            </a:endParaRPr>
          </a:p>
          <a:p>
            <a:pPr indent="-317500">
              <a:lnSpc>
                <a:spcPct val="100000"/>
              </a:lnSpc>
              <a:buFont typeface="Calibri"/>
              <a:buChar char="-"/>
            </a:pPr>
            <a:r>
              <a:rPr lang="fr-CA" sz="1400">
                <a:solidFill>
                  <a:schemeClr val="tx1"/>
                </a:solidFill>
                <a:latin typeface="Roboto"/>
                <a:ea typeface="Roboto"/>
                <a:cs typeface="Roboto"/>
                <a:sym typeface="Roboto"/>
              </a:rPr>
              <a:t>Jusqu’à ce qu’il n’y ait </a:t>
            </a:r>
            <a:r>
              <a:rPr lang="fr-CA" sz="1400" b="1">
                <a:solidFill>
                  <a:schemeClr val="tx1"/>
                </a:solidFill>
                <a:latin typeface="Roboto"/>
                <a:ea typeface="Roboto"/>
                <a:cs typeface="Roboto"/>
                <a:sym typeface="Roboto"/>
              </a:rPr>
              <a:t>plus de monarques </a:t>
            </a:r>
            <a:r>
              <a:rPr lang="fr-CA" sz="1400">
                <a:solidFill>
                  <a:schemeClr val="tx1"/>
                </a:solidFill>
                <a:latin typeface="Roboto"/>
                <a:ea typeface="Roboto"/>
                <a:cs typeface="Roboto"/>
                <a:sym typeface="Roboto"/>
              </a:rPr>
              <a:t>présents</a:t>
            </a:r>
            <a:endParaRPr lang="fr-CA" sz="1400">
              <a:solidFill>
                <a:schemeClr val="tx1"/>
              </a:solidFill>
              <a:latin typeface="Roboto"/>
              <a:ea typeface="Roboto"/>
              <a:cs typeface="Roboto"/>
            </a:endParaRPr>
          </a:p>
          <a:p>
            <a:pPr>
              <a:lnSpc>
                <a:spcPct val="100000"/>
              </a:lnSpc>
              <a:buFont typeface="Calibri"/>
              <a:buChar char="-"/>
            </a:pPr>
            <a:endParaRPr lang="fr-CA" sz="1400">
              <a:solidFill>
                <a:srgbClr val="000000"/>
              </a:solidFill>
              <a:latin typeface="Roboto"/>
              <a:ea typeface="Roboto"/>
              <a:cs typeface="Roboto"/>
            </a:endParaRPr>
          </a:p>
          <a:p>
            <a:pPr marL="114300" indent="0">
              <a:lnSpc>
                <a:spcPct val="100000"/>
              </a:lnSpc>
              <a:buNone/>
            </a:pPr>
            <a:r>
              <a:rPr lang="fr-CA" sz="1400" b="1">
                <a:solidFill>
                  <a:schemeClr val="tx1"/>
                </a:solidFill>
                <a:latin typeface="Roboto"/>
                <a:ea typeface="Roboto"/>
                <a:cs typeface="Roboto"/>
                <a:sym typeface="Roboto"/>
              </a:rPr>
              <a:t>Dates</a:t>
            </a:r>
            <a:endParaRPr lang="en-US" sz="1400">
              <a:solidFill>
                <a:schemeClr val="tx1"/>
              </a:solidFill>
              <a:latin typeface="Roboto"/>
              <a:ea typeface="Roboto"/>
              <a:cs typeface="Roboto"/>
              <a:sym typeface="Roboto"/>
            </a:endParaRPr>
          </a:p>
          <a:p>
            <a:pPr marL="114300" indent="0">
              <a:lnSpc>
                <a:spcPct val="100000"/>
              </a:lnSpc>
              <a:buNone/>
            </a:pPr>
            <a:endParaRPr lang="fr-CA" sz="1400">
              <a:solidFill>
                <a:schemeClr val="tx1"/>
              </a:solidFill>
              <a:latin typeface="Roboto"/>
              <a:ea typeface="Roboto"/>
              <a:cs typeface="Roboto"/>
              <a:sym typeface="Roboto"/>
            </a:endParaRPr>
          </a:p>
          <a:p>
            <a:pPr marL="400050" indent="-285750">
              <a:lnSpc>
                <a:spcPct val="100000"/>
              </a:lnSpc>
              <a:buFont typeface="Calibri"/>
              <a:buChar char="-"/>
            </a:pPr>
            <a:r>
              <a:rPr lang="fr-CA" sz="1400">
                <a:solidFill>
                  <a:schemeClr val="tx1"/>
                </a:solidFill>
                <a:latin typeface="Roboto"/>
                <a:ea typeface="Roboto"/>
                <a:cs typeface="Roboto"/>
                <a:sym typeface="Roboto"/>
              </a:rPr>
              <a:t>Du 1er mai au 15 octobre</a:t>
            </a:r>
            <a:endParaRPr lang="en-US" sz="1400">
              <a:solidFill>
                <a:schemeClr val="tx1"/>
              </a:solidFill>
              <a:latin typeface="Roboto"/>
              <a:ea typeface="Roboto"/>
              <a:cs typeface="Roboto"/>
            </a:endParaRPr>
          </a:p>
          <a:p>
            <a:pPr marL="285750" indent="-285750">
              <a:lnSpc>
                <a:spcPct val="114999"/>
              </a:lnSpc>
              <a:buFont typeface="Calibri"/>
              <a:buChar char="-"/>
            </a:pPr>
            <a:endParaRPr lang="fr-CA" sz="1400">
              <a:solidFill>
                <a:srgbClr val="000000"/>
              </a:solidFill>
              <a:latin typeface="Roboto"/>
              <a:ea typeface="Roboto"/>
              <a:cs typeface="Robo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33"/>
          <p:cNvSpPr txBox="1"/>
          <p:nvPr/>
        </p:nvSpPr>
        <p:spPr>
          <a:xfrm>
            <a:off x="6594925" y="1181450"/>
            <a:ext cx="2175600" cy="615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i="1"/>
          </a:p>
        </p:txBody>
      </p:sp>
      <p:sp>
        <p:nvSpPr>
          <p:cNvPr id="341" name="Google Shape;341;p33"/>
          <p:cNvSpPr txBox="1"/>
          <p:nvPr/>
        </p:nvSpPr>
        <p:spPr>
          <a:xfrm>
            <a:off x="398025" y="1289642"/>
            <a:ext cx="4794954" cy="3200846"/>
          </a:xfrm>
          <a:prstGeom prst="rect">
            <a:avLst/>
          </a:prstGeom>
          <a:noFill/>
          <a:ln>
            <a:noFill/>
          </a:ln>
        </p:spPr>
        <p:txBody>
          <a:bodyPr spcFirstLastPara="1" wrap="square" lIns="91425" tIns="91425" rIns="91425" bIns="91425" anchor="t" anchorCtr="0">
            <a:spAutoFit/>
          </a:bodyPr>
          <a:lstStyle/>
          <a:p>
            <a:pPr>
              <a:buClr>
                <a:schemeClr val="dk1"/>
              </a:buClr>
              <a:buSzPts val="1100"/>
            </a:pPr>
            <a:r>
              <a:rPr lang="fr-CA">
                <a:latin typeface="Roboto"/>
                <a:ea typeface="Roboto"/>
                <a:cs typeface="Roboto"/>
                <a:sym typeface="Roboto"/>
              </a:rPr>
              <a:t>Il est recommandé de </a:t>
            </a:r>
            <a:r>
              <a:rPr lang="fr-CA" b="1">
                <a:latin typeface="Roboto"/>
                <a:ea typeface="Roboto"/>
                <a:cs typeface="Roboto"/>
                <a:sym typeface="Roboto"/>
              </a:rPr>
              <a:t>répéter des inventaires dans les mêmes sites</a:t>
            </a:r>
            <a:r>
              <a:rPr lang="fr-CA">
                <a:latin typeface="Roboto"/>
                <a:ea typeface="Roboto"/>
                <a:cs typeface="Roboto"/>
                <a:sym typeface="Roboto"/>
              </a:rPr>
              <a:t> à plusieurs reprises tout au long de l’été en se basant sur les fréquences d’inventaire recommandées</a:t>
            </a:r>
            <a:r>
              <a:rPr lang="fr-CA" b="1">
                <a:latin typeface="Roboto"/>
                <a:ea typeface="Roboto"/>
                <a:cs typeface="Roboto"/>
                <a:sym typeface="Roboto"/>
              </a:rPr>
              <a:t>.</a:t>
            </a:r>
            <a:endParaRPr lang="fr-CA" b="1">
              <a:latin typeface="Roboto"/>
              <a:ea typeface="Roboto"/>
              <a:cs typeface="Roboto"/>
            </a:endParaRPr>
          </a:p>
          <a:p>
            <a:pPr marL="0" lvl="0" indent="0" algn="l">
              <a:spcBef>
                <a:spcPts val="0"/>
              </a:spcBef>
              <a:spcAft>
                <a:spcPts val="0"/>
              </a:spcAft>
              <a:buSzPts val="1100"/>
              <a:buNone/>
            </a:pPr>
            <a:endParaRPr lang="fr-CA" b="1">
              <a:latin typeface="Roboto"/>
              <a:ea typeface="Roboto"/>
              <a:cs typeface="Roboto"/>
            </a:endParaRPr>
          </a:p>
          <a:p>
            <a:r>
              <a:rPr lang="fr-CA">
                <a:latin typeface="Roboto"/>
                <a:ea typeface="Roboto"/>
                <a:cs typeface="Roboto"/>
              </a:rPr>
              <a:t>Il est </a:t>
            </a:r>
            <a:r>
              <a:rPr lang="fr-CA" b="1">
                <a:latin typeface="Roboto"/>
                <a:ea typeface="Roboto"/>
                <a:cs typeface="Roboto"/>
              </a:rPr>
              <a:t>déconseillé </a:t>
            </a:r>
            <a:r>
              <a:rPr lang="fr-CA">
                <a:latin typeface="Roboto"/>
                <a:ea typeface="Roboto"/>
                <a:cs typeface="Roboto"/>
              </a:rPr>
              <a:t>de visiter des sites </a:t>
            </a:r>
            <a:r>
              <a:rPr lang="fr-CA" b="1">
                <a:latin typeface="Roboto"/>
                <a:ea typeface="Roboto"/>
                <a:cs typeface="Roboto"/>
              </a:rPr>
              <a:t>une seule fois</a:t>
            </a:r>
            <a:r>
              <a:rPr lang="fr-CA">
                <a:latin typeface="Roboto"/>
                <a:ea typeface="Roboto"/>
                <a:cs typeface="Roboto"/>
              </a:rPr>
              <a:t>. </a:t>
            </a:r>
          </a:p>
          <a:p>
            <a:endParaRPr lang="fr-CA" i="1">
              <a:latin typeface="Roboto"/>
              <a:ea typeface="Roboto"/>
              <a:cs typeface="Roboto"/>
            </a:endParaRPr>
          </a:p>
          <a:p>
            <a:r>
              <a:rPr lang="fr-CA">
                <a:latin typeface="Roboto"/>
                <a:ea typeface="Roboto"/>
                <a:cs typeface="Roboto"/>
              </a:rPr>
              <a:t>Un écosystème est une entité dynamique avec une flore et une faune qui évolue au cours des saisons. Ainsi, multiplier les inventaires d'un site permet de mieux le comprendre sur une période de temps.</a:t>
            </a:r>
          </a:p>
          <a:p>
            <a:endParaRPr lang="fr-CA">
              <a:latin typeface="Roboto"/>
              <a:ea typeface="Roboto"/>
              <a:cs typeface="Roboto"/>
            </a:endParaRPr>
          </a:p>
          <a:p>
            <a:r>
              <a:rPr lang="fr-CA">
                <a:latin typeface="Roboto"/>
                <a:ea typeface="Roboto"/>
                <a:cs typeface="Roboto"/>
              </a:rPr>
              <a:t>Des données à long terme sont extrêmement utiles aux scientifiques pour bien comprendre les interactions entre les espèces et l'environnement à l'étude.</a:t>
            </a:r>
          </a:p>
        </p:txBody>
      </p:sp>
      <p:pic>
        <p:nvPicPr>
          <p:cNvPr id="345" name="Google Shape;345;p33"/>
          <p:cNvPicPr preferRelativeResize="0"/>
          <p:nvPr/>
        </p:nvPicPr>
        <p:blipFill rotWithShape="1">
          <a:blip r:embed="rId3">
            <a:alphaModFix/>
          </a:blip>
          <a:srcRect l="9709" r="61"/>
          <a:stretch/>
        </p:blipFill>
        <p:spPr>
          <a:xfrm>
            <a:off x="5661129" y="0"/>
            <a:ext cx="3480764" cy="5143501"/>
          </a:xfrm>
          <a:prstGeom prst="rect">
            <a:avLst/>
          </a:prstGeom>
          <a:noFill/>
          <a:ln>
            <a:noFill/>
          </a:ln>
        </p:spPr>
      </p:pic>
      <p:sp>
        <p:nvSpPr>
          <p:cNvPr id="346" name="Google Shape;346;p33"/>
          <p:cNvSpPr txBox="1"/>
          <p:nvPr/>
        </p:nvSpPr>
        <p:spPr>
          <a:xfrm>
            <a:off x="8140025" y="4903600"/>
            <a:ext cx="1083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000">
                <a:solidFill>
                  <a:schemeClr val="dk1"/>
                </a:solidFill>
              </a:rPr>
              <a:t>Agathe Moreau</a:t>
            </a:r>
            <a:endParaRPr sz="1000">
              <a:solidFill>
                <a:schemeClr val="dk1"/>
              </a:solidFill>
            </a:endParaRPr>
          </a:p>
        </p:txBody>
      </p:sp>
      <p:sp>
        <p:nvSpPr>
          <p:cNvPr id="4" name="Google Shape;269;p32">
            <a:extLst>
              <a:ext uri="{FF2B5EF4-FFF2-40B4-BE49-F238E27FC236}">
                <a16:creationId xmlns:a16="http://schemas.microsoft.com/office/drawing/2014/main" id="{30BBB59D-87AF-F268-FD68-B2F0BF9EAC7E}"/>
              </a:ext>
            </a:extLst>
          </p:cNvPr>
          <p:cNvSpPr txBox="1"/>
          <p:nvPr/>
        </p:nvSpPr>
        <p:spPr>
          <a:xfrm>
            <a:off x="322750" y="271775"/>
            <a:ext cx="4250796" cy="892522"/>
          </a:xfrm>
          <a:prstGeom prst="rect">
            <a:avLst/>
          </a:prstGeom>
          <a:noFill/>
          <a:ln>
            <a:noFill/>
          </a:ln>
        </p:spPr>
        <p:txBody>
          <a:bodyPr spcFirstLastPara="1" wrap="square" lIns="91425" tIns="91425" rIns="91425" bIns="91425" anchor="t" anchorCtr="0">
            <a:spAutoFit/>
          </a:bodyPr>
          <a:lstStyle/>
          <a:p>
            <a:r>
              <a:rPr lang="en-CA" sz="2800" b="1" err="1">
                <a:solidFill>
                  <a:schemeClr val="dk1"/>
                </a:solidFill>
                <a:latin typeface="Roboto"/>
                <a:ea typeface="Roboto"/>
                <a:cs typeface="Roboto"/>
                <a:sym typeface="Roboto"/>
              </a:rPr>
              <a:t>Meilleures</a:t>
            </a:r>
            <a:r>
              <a:rPr lang="en-CA" sz="2800" b="1">
                <a:solidFill>
                  <a:schemeClr val="dk1"/>
                </a:solidFill>
                <a:latin typeface="Roboto"/>
                <a:ea typeface="Roboto"/>
                <a:cs typeface="Roboto"/>
                <a:sym typeface="Roboto"/>
              </a:rPr>
              <a:t> pratiques</a:t>
            </a:r>
            <a:endParaRPr lang="en-US">
              <a:solidFill>
                <a:schemeClr val="dk1"/>
              </a:solidFill>
            </a:endParaRPr>
          </a:p>
          <a:p>
            <a:r>
              <a:rPr lang="en-CA" sz="1800">
                <a:solidFill>
                  <a:schemeClr val="dk1"/>
                </a:solidFill>
                <a:ea typeface="Roboto"/>
              </a:rPr>
              <a:t>Pour des données plus </a:t>
            </a:r>
            <a:r>
              <a:rPr lang="en-CA" sz="1800" err="1">
                <a:solidFill>
                  <a:schemeClr val="dk1"/>
                </a:solidFill>
                <a:ea typeface="Roboto"/>
              </a:rPr>
              <a:t>représentatives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graphicFrame>
        <p:nvGraphicFramePr>
          <p:cNvPr id="354" name="Google Shape;354;p34"/>
          <p:cNvGraphicFramePr/>
          <p:nvPr>
            <p:extLst>
              <p:ext uri="{D42A27DB-BD31-4B8C-83A1-F6EECF244321}">
                <p14:modId xmlns:p14="http://schemas.microsoft.com/office/powerpoint/2010/main" val="1364419746"/>
              </p:ext>
            </p:extLst>
          </p:nvPr>
        </p:nvGraphicFramePr>
        <p:xfrm>
          <a:off x="116237" y="1327042"/>
          <a:ext cx="7715259" cy="2285050"/>
        </p:xfrm>
        <a:graphic>
          <a:graphicData uri="http://schemas.openxmlformats.org/drawingml/2006/table">
            <a:tbl>
              <a:tblPr>
                <a:noFill/>
                <a:tableStyleId>{53CD1138-1E55-4BA9-8017-B009C843B6EA}</a:tableStyleId>
              </a:tblPr>
              <a:tblGrid>
                <a:gridCol w="1605391">
                  <a:extLst>
                    <a:ext uri="{9D8B030D-6E8A-4147-A177-3AD203B41FA5}">
                      <a16:colId xmlns:a16="http://schemas.microsoft.com/office/drawing/2014/main" val="20000"/>
                    </a:ext>
                  </a:extLst>
                </a:gridCol>
                <a:gridCol w="359404">
                  <a:extLst>
                    <a:ext uri="{9D8B030D-6E8A-4147-A177-3AD203B41FA5}">
                      <a16:colId xmlns:a16="http://schemas.microsoft.com/office/drawing/2014/main" val="20001"/>
                    </a:ext>
                  </a:extLst>
                </a:gridCol>
                <a:gridCol w="359404">
                  <a:extLst>
                    <a:ext uri="{9D8B030D-6E8A-4147-A177-3AD203B41FA5}">
                      <a16:colId xmlns:a16="http://schemas.microsoft.com/office/drawing/2014/main" val="20002"/>
                    </a:ext>
                  </a:extLst>
                </a:gridCol>
                <a:gridCol w="359404">
                  <a:extLst>
                    <a:ext uri="{9D8B030D-6E8A-4147-A177-3AD203B41FA5}">
                      <a16:colId xmlns:a16="http://schemas.microsoft.com/office/drawing/2014/main" val="20003"/>
                    </a:ext>
                  </a:extLst>
                </a:gridCol>
                <a:gridCol w="359404">
                  <a:extLst>
                    <a:ext uri="{9D8B030D-6E8A-4147-A177-3AD203B41FA5}">
                      <a16:colId xmlns:a16="http://schemas.microsoft.com/office/drawing/2014/main" val="20004"/>
                    </a:ext>
                  </a:extLst>
                </a:gridCol>
                <a:gridCol w="359404">
                  <a:extLst>
                    <a:ext uri="{9D8B030D-6E8A-4147-A177-3AD203B41FA5}">
                      <a16:colId xmlns:a16="http://schemas.microsoft.com/office/drawing/2014/main" val="20005"/>
                    </a:ext>
                  </a:extLst>
                </a:gridCol>
                <a:gridCol w="359404">
                  <a:extLst>
                    <a:ext uri="{9D8B030D-6E8A-4147-A177-3AD203B41FA5}">
                      <a16:colId xmlns:a16="http://schemas.microsoft.com/office/drawing/2014/main" val="20006"/>
                    </a:ext>
                  </a:extLst>
                </a:gridCol>
                <a:gridCol w="359404">
                  <a:extLst>
                    <a:ext uri="{9D8B030D-6E8A-4147-A177-3AD203B41FA5}">
                      <a16:colId xmlns:a16="http://schemas.microsoft.com/office/drawing/2014/main" val="20007"/>
                    </a:ext>
                  </a:extLst>
                </a:gridCol>
                <a:gridCol w="359404">
                  <a:extLst>
                    <a:ext uri="{9D8B030D-6E8A-4147-A177-3AD203B41FA5}">
                      <a16:colId xmlns:a16="http://schemas.microsoft.com/office/drawing/2014/main" val="20008"/>
                    </a:ext>
                  </a:extLst>
                </a:gridCol>
                <a:gridCol w="359404">
                  <a:extLst>
                    <a:ext uri="{9D8B030D-6E8A-4147-A177-3AD203B41FA5}">
                      <a16:colId xmlns:a16="http://schemas.microsoft.com/office/drawing/2014/main" val="20009"/>
                    </a:ext>
                  </a:extLst>
                </a:gridCol>
                <a:gridCol w="359404">
                  <a:extLst>
                    <a:ext uri="{9D8B030D-6E8A-4147-A177-3AD203B41FA5}">
                      <a16:colId xmlns:a16="http://schemas.microsoft.com/office/drawing/2014/main" val="20010"/>
                    </a:ext>
                  </a:extLst>
                </a:gridCol>
                <a:gridCol w="359404">
                  <a:extLst>
                    <a:ext uri="{9D8B030D-6E8A-4147-A177-3AD203B41FA5}">
                      <a16:colId xmlns:a16="http://schemas.microsoft.com/office/drawing/2014/main" val="20011"/>
                    </a:ext>
                  </a:extLst>
                </a:gridCol>
                <a:gridCol w="359404">
                  <a:extLst>
                    <a:ext uri="{9D8B030D-6E8A-4147-A177-3AD203B41FA5}">
                      <a16:colId xmlns:a16="http://schemas.microsoft.com/office/drawing/2014/main" val="20012"/>
                    </a:ext>
                  </a:extLst>
                </a:gridCol>
                <a:gridCol w="359404">
                  <a:extLst>
                    <a:ext uri="{9D8B030D-6E8A-4147-A177-3AD203B41FA5}">
                      <a16:colId xmlns:a16="http://schemas.microsoft.com/office/drawing/2014/main" val="20013"/>
                    </a:ext>
                  </a:extLst>
                </a:gridCol>
                <a:gridCol w="359404">
                  <a:extLst>
                    <a:ext uri="{9D8B030D-6E8A-4147-A177-3AD203B41FA5}">
                      <a16:colId xmlns:a16="http://schemas.microsoft.com/office/drawing/2014/main" val="20014"/>
                    </a:ext>
                  </a:extLst>
                </a:gridCol>
                <a:gridCol w="359404">
                  <a:extLst>
                    <a:ext uri="{9D8B030D-6E8A-4147-A177-3AD203B41FA5}">
                      <a16:colId xmlns:a16="http://schemas.microsoft.com/office/drawing/2014/main" val="20015"/>
                    </a:ext>
                  </a:extLst>
                </a:gridCol>
                <a:gridCol w="359404">
                  <a:extLst>
                    <a:ext uri="{9D8B030D-6E8A-4147-A177-3AD203B41FA5}">
                      <a16:colId xmlns:a16="http://schemas.microsoft.com/office/drawing/2014/main" val="20016"/>
                    </a:ext>
                  </a:extLst>
                </a:gridCol>
                <a:gridCol w="359404">
                  <a:extLst>
                    <a:ext uri="{9D8B030D-6E8A-4147-A177-3AD203B41FA5}">
                      <a16:colId xmlns:a16="http://schemas.microsoft.com/office/drawing/2014/main" val="20017"/>
                    </a:ext>
                  </a:extLst>
                </a:gridCol>
              </a:tblGrid>
              <a:tr h="285750">
                <a:tc>
                  <a:txBody>
                    <a:bodyPr/>
                    <a:lstStyle/>
                    <a:p>
                      <a:pPr marL="0" lvl="0" indent="0" algn="ctr" rtl="0">
                        <a:lnSpc>
                          <a:spcPct val="115000"/>
                        </a:lnSpc>
                        <a:spcBef>
                          <a:spcPts val="0"/>
                        </a:spcBef>
                        <a:spcAft>
                          <a:spcPts val="0"/>
                        </a:spcAft>
                        <a:buNone/>
                      </a:pPr>
                      <a:r>
                        <a:rPr lang="fr-CA" sz="1200" b="1">
                          <a:solidFill>
                            <a:schemeClr val="lt1"/>
                          </a:solidFill>
                          <a:latin typeface="Roboto"/>
                          <a:ea typeface="Roboto"/>
                          <a:cs typeface="Roboto"/>
                        </a:rPr>
                        <a:t>Activité</a:t>
                      </a:r>
                      <a:endParaRPr sz="1200" b="1">
                        <a:solidFill>
                          <a:schemeClr val="lt1"/>
                        </a:solidFill>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rgbClr val="1B786E"/>
                    </a:solidFill>
                  </a:tcPr>
                </a:tc>
                <a:tc gridSpan="4">
                  <a:txBody>
                    <a:bodyPr/>
                    <a:lstStyle/>
                    <a:p>
                      <a:pPr marL="0" lvl="0" indent="0" algn="ctr" rtl="0">
                        <a:lnSpc>
                          <a:spcPct val="115000"/>
                        </a:lnSpc>
                        <a:spcBef>
                          <a:spcPts val="0"/>
                        </a:spcBef>
                        <a:spcAft>
                          <a:spcPts val="0"/>
                        </a:spcAft>
                        <a:buNone/>
                      </a:pPr>
                      <a:r>
                        <a:rPr lang="fr-CA" sz="900" b="1">
                          <a:solidFill>
                            <a:schemeClr val="lt1"/>
                          </a:solidFill>
                          <a:latin typeface="Roboto"/>
                          <a:ea typeface="Roboto"/>
                          <a:cs typeface="Roboto"/>
                          <a:sym typeface="Roboto"/>
                        </a:rPr>
                        <a:t>JUIN</a:t>
                      </a:r>
                      <a:endParaRPr sz="900" b="1">
                        <a:solidFill>
                          <a:schemeClr val="lt1"/>
                        </a:solidFill>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1B786E"/>
                    </a:solidFill>
                  </a:tcPr>
                </a:tc>
                <a:tc hMerge="1">
                  <a:txBody>
                    <a:bodyPr/>
                    <a:lstStyle/>
                    <a:p>
                      <a:endParaRPr lang="fr-FR"/>
                    </a:p>
                  </a:txBody>
                  <a:tcPr/>
                </a:tc>
                <a:tc hMerge="1">
                  <a:txBody>
                    <a:bodyPr/>
                    <a:lstStyle/>
                    <a:p>
                      <a:endParaRPr lang="fr-FR"/>
                    </a:p>
                  </a:txBody>
                  <a:tcPr/>
                </a:tc>
                <a:tc hMerge="1">
                  <a:txBody>
                    <a:bodyPr/>
                    <a:lstStyle/>
                    <a:p>
                      <a:endParaRPr lang="fr-FR"/>
                    </a:p>
                  </a:txBody>
                  <a:tcPr/>
                </a:tc>
                <a:tc gridSpan="5">
                  <a:txBody>
                    <a:bodyPr/>
                    <a:lstStyle/>
                    <a:p>
                      <a:pPr marL="0" lvl="0" indent="0" algn="ctr" rtl="0">
                        <a:lnSpc>
                          <a:spcPct val="115000"/>
                        </a:lnSpc>
                        <a:spcBef>
                          <a:spcPts val="0"/>
                        </a:spcBef>
                        <a:spcAft>
                          <a:spcPts val="0"/>
                        </a:spcAft>
                        <a:buNone/>
                      </a:pPr>
                      <a:r>
                        <a:rPr lang="fr-CA" sz="900" b="1">
                          <a:solidFill>
                            <a:schemeClr val="lt1"/>
                          </a:solidFill>
                          <a:latin typeface="Roboto"/>
                          <a:ea typeface="Roboto"/>
                          <a:cs typeface="Roboto"/>
                          <a:sym typeface="Roboto"/>
                        </a:rPr>
                        <a:t>JUILLET</a:t>
                      </a:r>
                      <a:endParaRPr sz="900" b="1">
                        <a:solidFill>
                          <a:schemeClr val="lt1"/>
                        </a:solidFill>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1B786E"/>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4">
                  <a:txBody>
                    <a:bodyPr/>
                    <a:lstStyle/>
                    <a:p>
                      <a:pPr marL="0" lvl="0" indent="0" algn="ctr" rtl="0">
                        <a:lnSpc>
                          <a:spcPct val="115000"/>
                        </a:lnSpc>
                        <a:spcBef>
                          <a:spcPts val="0"/>
                        </a:spcBef>
                        <a:spcAft>
                          <a:spcPts val="0"/>
                        </a:spcAft>
                        <a:buNone/>
                      </a:pPr>
                      <a:r>
                        <a:rPr lang="fr-CA" sz="900" b="1">
                          <a:solidFill>
                            <a:schemeClr val="lt1"/>
                          </a:solidFill>
                          <a:latin typeface="Roboto"/>
                          <a:ea typeface="Roboto"/>
                          <a:cs typeface="Roboto"/>
                          <a:sym typeface="Roboto"/>
                        </a:rPr>
                        <a:t>AOÛT</a:t>
                      </a:r>
                      <a:endParaRPr sz="900" b="1">
                        <a:solidFill>
                          <a:schemeClr val="lt1"/>
                        </a:solidFill>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1B786E"/>
                    </a:solidFill>
                  </a:tcPr>
                </a:tc>
                <a:tc hMerge="1">
                  <a:txBody>
                    <a:bodyPr/>
                    <a:lstStyle/>
                    <a:p>
                      <a:endParaRPr lang="fr-FR"/>
                    </a:p>
                  </a:txBody>
                  <a:tcPr/>
                </a:tc>
                <a:tc hMerge="1">
                  <a:txBody>
                    <a:bodyPr/>
                    <a:lstStyle/>
                    <a:p>
                      <a:endParaRPr lang="fr-FR"/>
                    </a:p>
                  </a:txBody>
                  <a:tcPr/>
                </a:tc>
                <a:tc hMerge="1">
                  <a:txBody>
                    <a:bodyPr/>
                    <a:lstStyle/>
                    <a:p>
                      <a:endParaRPr lang="fr-FR"/>
                    </a:p>
                  </a:txBody>
                  <a:tcPr/>
                </a:tc>
                <a:tc gridSpan="4">
                  <a:txBody>
                    <a:bodyPr/>
                    <a:lstStyle/>
                    <a:p>
                      <a:pPr marL="0" lvl="0" indent="0" algn="ctr" rtl="0">
                        <a:lnSpc>
                          <a:spcPct val="115000"/>
                        </a:lnSpc>
                        <a:spcBef>
                          <a:spcPts val="0"/>
                        </a:spcBef>
                        <a:spcAft>
                          <a:spcPts val="0"/>
                        </a:spcAft>
                        <a:buNone/>
                      </a:pPr>
                      <a:r>
                        <a:rPr lang="fr-CA" sz="900" b="1">
                          <a:solidFill>
                            <a:schemeClr val="lt1"/>
                          </a:solidFill>
                          <a:latin typeface="Roboto"/>
                          <a:ea typeface="Roboto"/>
                          <a:cs typeface="Roboto"/>
                          <a:sym typeface="Roboto"/>
                        </a:rPr>
                        <a:t>SEPTEMBRE</a:t>
                      </a:r>
                      <a:endParaRPr sz="900" b="1">
                        <a:solidFill>
                          <a:schemeClr val="lt1"/>
                        </a:solidFill>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1B786E"/>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285750">
                <a:tc>
                  <a:txBody>
                    <a:bodyPr/>
                    <a:lstStyle/>
                    <a:p>
                      <a:pPr marL="0" lvl="0" indent="0" algn="ctr" rtl="0">
                        <a:lnSpc>
                          <a:spcPct val="114999"/>
                        </a:lnSpc>
                        <a:spcBef>
                          <a:spcPts val="0"/>
                        </a:spcBef>
                        <a:spcAft>
                          <a:spcPts val="0"/>
                        </a:spcAft>
                        <a:buNone/>
                      </a:pPr>
                      <a:endParaRPr lang="fr-CA" sz="700" b="1">
                        <a:solidFill>
                          <a:schemeClr val="lt1"/>
                        </a:solidFill>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19050" cap="flat" cmpd="sng">
                      <a:solidFill>
                        <a:srgbClr val="888888"/>
                      </a:solidFill>
                      <a:prstDash val="solid"/>
                      <a:round/>
                      <a:headEnd type="none" w="sm" len="sm"/>
                      <a:tailEnd type="none" w="sm" len="sm"/>
                    </a:lnB>
                    <a:solidFill>
                      <a:srgbClr val="1B786E"/>
                    </a:solidFill>
                  </a:tcPr>
                </a:tc>
                <a:tc>
                  <a:txBody>
                    <a:bodyPr/>
                    <a:lstStyle/>
                    <a:p>
                      <a:pPr marL="0" lvl="0" indent="0" algn="ctr" rtl="0">
                        <a:lnSpc>
                          <a:spcPct val="114999"/>
                        </a:lnSpc>
                        <a:spcBef>
                          <a:spcPts val="0"/>
                        </a:spcBef>
                        <a:spcAft>
                          <a:spcPts val="0"/>
                        </a:spcAft>
                        <a:buNone/>
                      </a:pPr>
                      <a:r>
                        <a:rPr lang="fr-CA" sz="700" b="1">
                          <a:latin typeface="Roboto"/>
                          <a:ea typeface="Roboto"/>
                          <a:cs typeface="Roboto"/>
                        </a:rPr>
                        <a:t>04-10</a:t>
                      </a:r>
                      <a:endParaRPr lang="en-US" sz="700" b="1">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4999"/>
                        </a:lnSpc>
                        <a:spcBef>
                          <a:spcPts val="0"/>
                        </a:spcBef>
                        <a:spcAft>
                          <a:spcPts val="0"/>
                        </a:spcAft>
                        <a:buNone/>
                      </a:pPr>
                      <a:r>
                        <a:rPr lang="fr-CA" sz="700" b="1">
                          <a:latin typeface="Roboto"/>
                          <a:ea typeface="Roboto"/>
                          <a:cs typeface="Roboto"/>
                        </a:rPr>
                        <a:t>11-17</a:t>
                      </a:r>
                      <a:endParaRPr lang="en-US"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4999"/>
                        </a:lnSpc>
                        <a:spcBef>
                          <a:spcPts val="0"/>
                        </a:spcBef>
                        <a:spcAft>
                          <a:spcPts val="0"/>
                        </a:spcAft>
                        <a:buNone/>
                      </a:pPr>
                      <a:r>
                        <a:rPr lang="fr-CA" sz="700" b="1">
                          <a:latin typeface="Roboto"/>
                          <a:ea typeface="Roboto"/>
                          <a:cs typeface="Roboto"/>
                        </a:rPr>
                        <a:t>18-24</a:t>
                      </a:r>
                      <a:endParaRPr lang="en-US"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4999"/>
                        </a:lnSpc>
                        <a:spcBef>
                          <a:spcPts val="0"/>
                        </a:spcBef>
                        <a:spcAft>
                          <a:spcPts val="0"/>
                        </a:spcAft>
                        <a:buNone/>
                      </a:pPr>
                      <a:r>
                        <a:rPr lang="fr-CA" sz="700" b="1">
                          <a:latin typeface="Roboto"/>
                          <a:ea typeface="Roboto"/>
                          <a:cs typeface="Roboto"/>
                        </a:rPr>
                        <a:t>25-01</a:t>
                      </a:r>
                      <a:endParaRPr lang="en-US"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4999"/>
                        </a:lnSpc>
                        <a:spcBef>
                          <a:spcPts val="0"/>
                        </a:spcBef>
                        <a:spcAft>
                          <a:spcPts val="0"/>
                        </a:spcAft>
                        <a:buNone/>
                      </a:pPr>
                      <a:r>
                        <a:rPr lang="fr-CA" sz="700" b="1">
                          <a:latin typeface="Roboto"/>
                          <a:ea typeface="Roboto"/>
                          <a:cs typeface="Roboto"/>
                        </a:rPr>
                        <a:t>02-08</a:t>
                      </a:r>
                      <a:endParaRPr lang="en-US" sz="700" b="1">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4999"/>
                        </a:lnSpc>
                        <a:spcBef>
                          <a:spcPts val="0"/>
                        </a:spcBef>
                        <a:spcAft>
                          <a:spcPts val="0"/>
                        </a:spcAft>
                        <a:buNone/>
                      </a:pPr>
                      <a:r>
                        <a:rPr lang="fr-CA" sz="700" b="1">
                          <a:latin typeface="Roboto"/>
                          <a:ea typeface="Roboto"/>
                          <a:cs typeface="Roboto"/>
                        </a:rPr>
                        <a:t>09-15</a:t>
                      </a:r>
                      <a:endParaRPr lang="en-US"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4999"/>
                        </a:lnSpc>
                        <a:spcBef>
                          <a:spcPts val="0"/>
                        </a:spcBef>
                        <a:spcAft>
                          <a:spcPts val="0"/>
                        </a:spcAft>
                        <a:buNone/>
                      </a:pPr>
                      <a:r>
                        <a:rPr lang="fr-CA" sz="700" b="1">
                          <a:latin typeface="Roboto"/>
                          <a:ea typeface="Roboto"/>
                          <a:cs typeface="Roboto"/>
                        </a:rPr>
                        <a:t>16-22</a:t>
                      </a:r>
                      <a:endParaRPr lang="en-US"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4999"/>
                        </a:lnSpc>
                        <a:spcBef>
                          <a:spcPts val="0"/>
                        </a:spcBef>
                        <a:spcAft>
                          <a:spcPts val="0"/>
                        </a:spcAft>
                        <a:buNone/>
                      </a:pPr>
                      <a:r>
                        <a:rPr lang="fr-CA" sz="700" b="1">
                          <a:latin typeface="Roboto"/>
                          <a:ea typeface="Roboto"/>
                          <a:cs typeface="Roboto"/>
                        </a:rPr>
                        <a:t>23-29</a:t>
                      </a:r>
                      <a:endParaRPr lang="en-US"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700" b="1">
                          <a:latin typeface="Roboto"/>
                          <a:ea typeface="Roboto"/>
                          <a:cs typeface="Roboto"/>
                          <a:sym typeface="Roboto"/>
                        </a:rPr>
                        <a:t>30-05</a:t>
                      </a:r>
                      <a:endParaRPr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700" b="1">
                          <a:latin typeface="Roboto"/>
                          <a:ea typeface="Roboto"/>
                          <a:cs typeface="Roboto"/>
                          <a:sym typeface="Roboto"/>
                        </a:rPr>
                        <a:t>06-12</a:t>
                      </a:r>
                      <a:endParaRPr sz="700" b="1">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700" b="1">
                          <a:latin typeface="Roboto"/>
                          <a:ea typeface="Roboto"/>
                          <a:cs typeface="Roboto"/>
                          <a:sym typeface="Roboto"/>
                        </a:rPr>
                        <a:t>13-19</a:t>
                      </a:r>
                      <a:endParaRPr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700" b="1">
                          <a:latin typeface="Roboto"/>
                          <a:ea typeface="Roboto"/>
                          <a:cs typeface="Roboto"/>
                          <a:sym typeface="Roboto"/>
                        </a:rPr>
                        <a:t>20-26</a:t>
                      </a:r>
                      <a:endParaRPr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700" b="1">
                          <a:latin typeface="Roboto"/>
                          <a:ea typeface="Roboto"/>
                          <a:cs typeface="Roboto"/>
                          <a:sym typeface="Roboto"/>
                        </a:rPr>
                        <a:t>27-02</a:t>
                      </a:r>
                      <a:endParaRPr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700" b="1">
                          <a:latin typeface="Roboto"/>
                          <a:ea typeface="Roboto"/>
                          <a:cs typeface="Roboto"/>
                          <a:sym typeface="Roboto"/>
                        </a:rPr>
                        <a:t>03-09</a:t>
                      </a:r>
                      <a:endParaRPr sz="700" b="1">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700" b="1">
                          <a:latin typeface="Roboto"/>
                          <a:ea typeface="Roboto"/>
                          <a:cs typeface="Roboto"/>
                          <a:sym typeface="Roboto"/>
                        </a:rPr>
                        <a:t>10-16</a:t>
                      </a:r>
                      <a:endParaRPr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700" b="1">
                          <a:latin typeface="Roboto"/>
                          <a:ea typeface="Roboto"/>
                          <a:cs typeface="Roboto"/>
                          <a:sym typeface="Roboto"/>
                        </a:rPr>
                        <a:t>17-23</a:t>
                      </a:r>
                      <a:endParaRPr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700" b="1">
                          <a:latin typeface="Roboto"/>
                          <a:ea typeface="Roboto"/>
                          <a:cs typeface="Roboto"/>
                          <a:sym typeface="Roboto"/>
                        </a:rPr>
                        <a:t>24-30</a:t>
                      </a:r>
                      <a:endParaRPr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extLst>
                  <a:ext uri="{0D108BD9-81ED-4DB2-BD59-A6C34878D82A}">
                    <a16:rowId xmlns:a16="http://schemas.microsoft.com/office/drawing/2014/main" val="10001"/>
                  </a:ext>
                </a:extLst>
              </a:tr>
              <a:tr h="285750">
                <a:tc>
                  <a:txBody>
                    <a:bodyPr/>
                    <a:lstStyle/>
                    <a:p>
                      <a:pPr marL="0" lvl="0" indent="0" algn="l" rtl="0">
                        <a:lnSpc>
                          <a:spcPct val="115000"/>
                        </a:lnSpc>
                        <a:spcBef>
                          <a:spcPts val="0"/>
                        </a:spcBef>
                        <a:spcAft>
                          <a:spcPts val="0"/>
                        </a:spcAft>
                        <a:buNone/>
                      </a:pPr>
                      <a:r>
                        <a:rPr lang="fr-CA" sz="900" b="1">
                          <a:latin typeface="Roboto"/>
                          <a:ea typeface="Roboto"/>
                          <a:cs typeface="Roboto"/>
                          <a:sym typeface="Roboto"/>
                        </a:rPr>
                        <a:t>Mise en place parcelle</a:t>
                      </a:r>
                    </a:p>
                    <a:p>
                      <a:pPr marL="0" lvl="0" indent="0" algn="l">
                        <a:lnSpc>
                          <a:spcPct val="114999"/>
                        </a:lnSpc>
                        <a:spcBef>
                          <a:spcPts val="0"/>
                        </a:spcBef>
                        <a:spcAft>
                          <a:spcPts val="0"/>
                        </a:spcAft>
                        <a:buNone/>
                      </a:pPr>
                      <a:r>
                        <a:rPr lang="fr-CA" sz="900">
                          <a:latin typeface="Roboto"/>
                          <a:ea typeface="Roboto"/>
                          <a:cs typeface="Roboto"/>
                        </a:rPr>
                        <a:t>1 fois au début  (1h)</a:t>
                      </a:r>
                    </a:p>
                  </a:txBody>
                  <a:tcPr marL="28575" marR="28575" marT="19050" marB="19050" anchor="ctr">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1</a:t>
                      </a:r>
                      <a:endParaRPr sz="9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extLst>
                  <a:ext uri="{0D108BD9-81ED-4DB2-BD59-A6C34878D82A}">
                    <a16:rowId xmlns:a16="http://schemas.microsoft.com/office/drawing/2014/main" val="10002"/>
                  </a:ext>
                </a:extLst>
              </a:tr>
              <a:tr h="285750">
                <a:tc>
                  <a:txBody>
                    <a:bodyPr/>
                    <a:lstStyle/>
                    <a:p>
                      <a:pPr marL="0" lvl="0" indent="0" algn="l" rtl="0">
                        <a:lnSpc>
                          <a:spcPct val="115000"/>
                        </a:lnSpc>
                        <a:spcBef>
                          <a:spcPts val="0"/>
                        </a:spcBef>
                        <a:spcAft>
                          <a:spcPts val="0"/>
                        </a:spcAft>
                        <a:buNone/>
                      </a:pPr>
                      <a:r>
                        <a:rPr lang="fr-CA" sz="900" b="1">
                          <a:latin typeface="Roboto"/>
                          <a:ea typeface="Roboto"/>
                          <a:cs typeface="Roboto"/>
                          <a:sym typeface="Roboto"/>
                        </a:rPr>
                        <a:t>Description </a:t>
                      </a:r>
                      <a:r>
                        <a:rPr lang="fr-CA" sz="900" b="1">
                          <a:latin typeface="Roboto"/>
                          <a:ea typeface="Roboto"/>
                          <a:cs typeface="Roboto"/>
                        </a:rPr>
                        <a:t>de la parcelle </a:t>
                      </a:r>
                      <a:endParaRPr lang="fr-CA" sz="900" b="1">
                        <a:latin typeface="Roboto"/>
                        <a:ea typeface="Roboto"/>
                        <a:cs typeface="Roboto"/>
                        <a:sym typeface="Roboto"/>
                      </a:endParaRPr>
                    </a:p>
                    <a:p>
                      <a:pPr marL="0" lvl="0" indent="0" algn="l">
                        <a:lnSpc>
                          <a:spcPct val="114999"/>
                        </a:lnSpc>
                        <a:spcBef>
                          <a:spcPts val="0"/>
                        </a:spcBef>
                        <a:spcAft>
                          <a:spcPts val="0"/>
                        </a:spcAft>
                        <a:buNone/>
                      </a:pPr>
                      <a:r>
                        <a:rPr lang="fr-CA" sz="900">
                          <a:latin typeface="Roboto"/>
                          <a:ea typeface="Roboto"/>
                          <a:cs typeface="Roboto"/>
                        </a:rPr>
                        <a:t>Chaque semaine </a:t>
                      </a:r>
                      <a:r>
                        <a:rPr lang="fr-CA" sz="900" b="0" i="0" u="none" strike="noStrike" noProof="0">
                          <a:solidFill>
                            <a:srgbClr val="000000"/>
                          </a:solidFill>
                          <a:latin typeface="Roboto"/>
                        </a:rPr>
                        <a:t>(30 min)</a:t>
                      </a:r>
                      <a:endParaRPr lang="fr-CA" sz="900">
                        <a:latin typeface="Roboto"/>
                        <a:ea typeface="Roboto"/>
                        <a:cs typeface="Roboto"/>
                      </a:endParaRPr>
                    </a:p>
                  </a:txBody>
                  <a:tcPr marL="28575" marR="28575" marT="19050" marB="19050" anchor="ctr">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900">
                          <a:latin typeface="Roboto"/>
                          <a:ea typeface="Roboto"/>
                          <a:cs typeface="Roboto"/>
                        </a:rPr>
                        <a:t>1</a:t>
                      </a:r>
                      <a:endParaRPr sz="9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r>
                        <a:rPr lang="fr-CA" sz="900">
                          <a:latin typeface="Roboto"/>
                          <a:ea typeface="Roboto"/>
                          <a:cs typeface="Roboto"/>
                        </a:rPr>
                        <a:t>2</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r>
                        <a:rPr lang="fr-CA" sz="900">
                          <a:latin typeface="Roboto"/>
                          <a:ea typeface="Roboto"/>
                          <a:cs typeface="Roboto"/>
                        </a:rPr>
                        <a:t>3</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4</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5</a:t>
                      </a:r>
                      <a:endParaRPr sz="9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6</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7</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8</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9</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10</a:t>
                      </a:r>
                      <a:endParaRPr sz="9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11</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12</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13</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14</a:t>
                      </a:r>
                      <a:endParaRPr sz="9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15</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16</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17</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extLst>
                  <a:ext uri="{0D108BD9-81ED-4DB2-BD59-A6C34878D82A}">
                    <a16:rowId xmlns:a16="http://schemas.microsoft.com/office/drawing/2014/main" val="10003"/>
                  </a:ext>
                </a:extLst>
              </a:tr>
              <a:tr h="285750">
                <a:tc>
                  <a:txBody>
                    <a:bodyPr/>
                    <a:lstStyle/>
                    <a:p>
                      <a:pPr marL="0" lvl="0" indent="0" algn="l" rtl="0">
                        <a:lnSpc>
                          <a:spcPct val="115000"/>
                        </a:lnSpc>
                        <a:spcBef>
                          <a:spcPts val="0"/>
                        </a:spcBef>
                        <a:spcAft>
                          <a:spcPts val="0"/>
                        </a:spcAft>
                        <a:buNone/>
                      </a:pPr>
                      <a:r>
                        <a:rPr lang="fr-CA" sz="900" b="1">
                          <a:latin typeface="Roboto"/>
                          <a:ea typeface="Roboto"/>
                          <a:cs typeface="Roboto"/>
                          <a:sym typeface="Roboto"/>
                        </a:rPr>
                        <a:t>A1 : </a:t>
                      </a:r>
                      <a:r>
                        <a:rPr lang="fr-CA" sz="900" b="1" err="1">
                          <a:latin typeface="Roboto"/>
                          <a:ea typeface="Roboto"/>
                          <a:cs typeface="Roboto"/>
                          <a:sym typeface="Roboto"/>
                        </a:rPr>
                        <a:t>Asclép</a:t>
                      </a:r>
                      <a:r>
                        <a:rPr lang="fr-CA" sz="900" b="1">
                          <a:latin typeface="Roboto"/>
                          <a:ea typeface="Roboto"/>
                          <a:cs typeface="Roboto"/>
                          <a:sym typeface="Roboto"/>
                        </a:rPr>
                        <a:t>. + </a:t>
                      </a:r>
                      <a:r>
                        <a:rPr lang="fr-CA" sz="900" b="1">
                          <a:latin typeface="Roboto"/>
                          <a:ea typeface="Roboto"/>
                          <a:cs typeface="Roboto"/>
                        </a:rPr>
                        <a:t>p. </a:t>
                      </a:r>
                      <a:r>
                        <a:rPr lang="fr-CA" sz="900" b="1" err="1">
                          <a:latin typeface="Roboto"/>
                          <a:ea typeface="Roboto"/>
                          <a:cs typeface="Roboto"/>
                        </a:rPr>
                        <a:t>nectari</a:t>
                      </a:r>
                      <a:r>
                        <a:rPr lang="fr-CA" sz="900" b="1">
                          <a:latin typeface="Roboto"/>
                          <a:ea typeface="Roboto"/>
                          <a:cs typeface="Roboto"/>
                          <a:sym typeface="Roboto"/>
                        </a:rPr>
                        <a:t>.</a:t>
                      </a:r>
                      <a:r>
                        <a:rPr lang="fr-CA" sz="900" b="1">
                          <a:latin typeface="Roboto"/>
                          <a:ea typeface="Roboto"/>
                          <a:cs typeface="Roboto"/>
                        </a:rPr>
                        <a:t> </a:t>
                      </a:r>
                    </a:p>
                    <a:p>
                      <a:pPr marL="0" lvl="0" indent="0" algn="l">
                        <a:lnSpc>
                          <a:spcPct val="114999"/>
                        </a:lnSpc>
                        <a:spcBef>
                          <a:spcPts val="0"/>
                        </a:spcBef>
                        <a:spcAft>
                          <a:spcPts val="0"/>
                        </a:spcAft>
                        <a:buNone/>
                      </a:pPr>
                      <a:r>
                        <a:rPr lang="fr-CA" sz="900">
                          <a:latin typeface="Roboto"/>
                          <a:ea typeface="Roboto"/>
                          <a:cs typeface="Roboto"/>
                        </a:rPr>
                        <a:t>Une fois par mois </a:t>
                      </a:r>
                      <a:r>
                        <a:rPr lang="fr-CA" sz="900">
                          <a:latin typeface="Roboto"/>
                          <a:ea typeface="Roboto"/>
                          <a:cs typeface="Roboto"/>
                          <a:sym typeface="Roboto"/>
                        </a:rPr>
                        <a:t>(</a:t>
                      </a:r>
                      <a:r>
                        <a:rPr lang="fr-CA" sz="900">
                          <a:latin typeface="Roboto"/>
                          <a:ea typeface="Roboto"/>
                          <a:cs typeface="Roboto"/>
                        </a:rPr>
                        <a:t>1-4</a:t>
                      </a:r>
                      <a:r>
                        <a:rPr lang="fr-CA" sz="900">
                          <a:latin typeface="Roboto"/>
                          <a:ea typeface="Roboto"/>
                          <a:cs typeface="Roboto"/>
                          <a:sym typeface="Roboto"/>
                        </a:rPr>
                        <a:t> h)</a:t>
                      </a:r>
                    </a:p>
                  </a:txBody>
                  <a:tcPr marL="28575" marR="28575" marT="19050" marB="19050" anchor="ctr">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1</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2</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3</a:t>
                      </a:r>
                      <a:endParaRPr sz="9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4</a:t>
                      </a:r>
                      <a:endParaRPr sz="9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extLst>
                  <a:ext uri="{0D108BD9-81ED-4DB2-BD59-A6C34878D82A}">
                    <a16:rowId xmlns:a16="http://schemas.microsoft.com/office/drawing/2014/main" val="10004"/>
                  </a:ext>
                </a:extLst>
              </a:tr>
              <a:tr h="285750">
                <a:tc>
                  <a:txBody>
                    <a:bodyPr/>
                    <a:lstStyle/>
                    <a:p>
                      <a:pPr marL="0" lvl="0" indent="0" algn="l" rtl="0">
                        <a:lnSpc>
                          <a:spcPct val="115000"/>
                        </a:lnSpc>
                        <a:spcBef>
                          <a:spcPts val="0"/>
                        </a:spcBef>
                        <a:spcAft>
                          <a:spcPts val="0"/>
                        </a:spcAft>
                        <a:buNone/>
                      </a:pPr>
                      <a:r>
                        <a:rPr lang="fr-CA" sz="900" b="1">
                          <a:latin typeface="Roboto"/>
                          <a:ea typeface="Roboto"/>
                          <a:cs typeface="Roboto"/>
                          <a:sym typeface="Roboto"/>
                        </a:rPr>
                        <a:t>A2 : </a:t>
                      </a:r>
                      <a:r>
                        <a:rPr lang="fr-CA" sz="900" b="1">
                          <a:latin typeface="Roboto"/>
                          <a:ea typeface="Roboto"/>
                          <a:cs typeface="Roboto"/>
                        </a:rPr>
                        <a:t>Monarques immatures</a:t>
                      </a:r>
                      <a:endParaRPr lang="en-US" sz="900" b="1">
                        <a:latin typeface="Roboto"/>
                        <a:ea typeface="Roboto"/>
                        <a:cs typeface="Roboto"/>
                      </a:endParaRPr>
                    </a:p>
                    <a:p>
                      <a:pPr marL="0" lvl="0" indent="0" algn="l">
                        <a:lnSpc>
                          <a:spcPct val="114999"/>
                        </a:lnSpc>
                        <a:spcBef>
                          <a:spcPts val="0"/>
                        </a:spcBef>
                        <a:spcAft>
                          <a:spcPts val="0"/>
                        </a:spcAft>
                        <a:buNone/>
                      </a:pPr>
                      <a:r>
                        <a:rPr lang="fr-CA" sz="900">
                          <a:latin typeface="Roboto"/>
                          <a:ea typeface="Roboto"/>
                          <a:cs typeface="Roboto"/>
                        </a:rPr>
                        <a:t>Env. Chaque semaine (</a:t>
                      </a:r>
                      <a:r>
                        <a:rPr lang="fr-CA" sz="900">
                          <a:latin typeface="Roboto"/>
                          <a:ea typeface="Roboto"/>
                          <a:cs typeface="Roboto"/>
                          <a:sym typeface="Roboto"/>
                        </a:rPr>
                        <a:t>1 h)</a:t>
                      </a:r>
                      <a:endParaRPr sz="9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1</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2</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3</a:t>
                      </a:r>
                      <a:endParaRPr sz="9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4</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5</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6</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7</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8</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9</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10</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11</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12</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extLst>
                  <a:ext uri="{0D108BD9-81ED-4DB2-BD59-A6C34878D82A}">
                    <a16:rowId xmlns:a16="http://schemas.microsoft.com/office/drawing/2014/main" val="10005"/>
                  </a:ext>
                </a:extLst>
              </a:tr>
              <a:tr h="285750">
                <a:tc>
                  <a:txBody>
                    <a:bodyPr/>
                    <a:lstStyle/>
                    <a:p>
                      <a:pPr marL="0" lvl="0" indent="0" algn="l" rtl="0">
                        <a:lnSpc>
                          <a:spcPct val="115000"/>
                        </a:lnSpc>
                        <a:spcBef>
                          <a:spcPts val="0"/>
                        </a:spcBef>
                        <a:spcAft>
                          <a:spcPts val="0"/>
                        </a:spcAft>
                        <a:buNone/>
                      </a:pPr>
                      <a:r>
                        <a:rPr lang="fr-CA" sz="900" b="1">
                          <a:latin typeface="Roboto"/>
                          <a:ea typeface="Roboto"/>
                          <a:cs typeface="Roboto"/>
                          <a:sym typeface="Roboto"/>
                        </a:rPr>
                        <a:t>A3 : </a:t>
                      </a:r>
                      <a:r>
                        <a:rPr lang="fr-CA" sz="900" b="1">
                          <a:latin typeface="Roboto"/>
                          <a:ea typeface="Roboto"/>
                          <a:cs typeface="Roboto"/>
                        </a:rPr>
                        <a:t>Monarques adultes</a:t>
                      </a:r>
                    </a:p>
                    <a:p>
                      <a:pPr marL="0" lvl="0" indent="0" algn="l">
                        <a:lnSpc>
                          <a:spcPct val="114999"/>
                        </a:lnSpc>
                        <a:spcBef>
                          <a:spcPts val="0"/>
                        </a:spcBef>
                        <a:spcAft>
                          <a:spcPts val="0"/>
                        </a:spcAft>
                        <a:buNone/>
                      </a:pPr>
                      <a:r>
                        <a:rPr lang="fr-CA" sz="900">
                          <a:latin typeface="Roboto"/>
                          <a:ea typeface="Roboto"/>
                          <a:cs typeface="Roboto"/>
                        </a:rPr>
                        <a:t>Chaque 2 semaines </a:t>
                      </a:r>
                      <a:r>
                        <a:rPr lang="fr-CA" sz="900">
                          <a:latin typeface="Roboto"/>
                          <a:ea typeface="Roboto"/>
                          <a:cs typeface="Roboto"/>
                          <a:sym typeface="Roboto"/>
                        </a:rPr>
                        <a:t>(30 min)</a:t>
                      </a:r>
                      <a:endParaRPr lang="en-US" sz="9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1</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solidFill>
                      <a:srgbClr val="92D050"/>
                    </a:solid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2</a:t>
                      </a:r>
                      <a:endParaRPr sz="9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solidFill>
                      <a:srgbClr val="92D050"/>
                    </a:solid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3</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solidFill>
                      <a:srgbClr val="92D050"/>
                    </a:solid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4</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solidFill>
                      <a:srgbClr val="92D050"/>
                    </a:solid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5</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solidFill>
                      <a:srgbClr val="92D050"/>
                    </a:solid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6</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solidFill>
                      <a:srgbClr val="92D050"/>
                    </a:solid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7</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solidFill>
                      <a:srgbClr val="92D050"/>
                    </a:solid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8</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solidFill>
                      <a:srgbClr val="92D050"/>
                    </a:solidFill>
                  </a:tcPr>
                </a:tc>
                <a:extLst>
                  <a:ext uri="{0D108BD9-81ED-4DB2-BD59-A6C34878D82A}">
                    <a16:rowId xmlns:a16="http://schemas.microsoft.com/office/drawing/2014/main" val="10006"/>
                  </a:ext>
                </a:extLst>
              </a:tr>
            </a:tbl>
          </a:graphicData>
        </a:graphic>
      </p:graphicFrame>
      <p:sp>
        <p:nvSpPr>
          <p:cNvPr id="2" name="Rectangle 1">
            <a:extLst>
              <a:ext uri="{FF2B5EF4-FFF2-40B4-BE49-F238E27FC236}">
                <a16:creationId xmlns:a16="http://schemas.microsoft.com/office/drawing/2014/main" id="{89F3C199-6D62-EA64-A5A5-4F4405F20BB1}"/>
              </a:ext>
            </a:extLst>
          </p:cNvPr>
          <p:cNvSpPr/>
          <p:nvPr/>
        </p:nvSpPr>
        <p:spPr>
          <a:xfrm>
            <a:off x="3319" y="4766733"/>
            <a:ext cx="1499493" cy="37602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1000" err="1">
                <a:solidFill>
                  <a:schemeClr val="tx1"/>
                </a:solidFill>
                <a:cs typeface="Arial"/>
              </a:rPr>
              <a:t>Cet</a:t>
            </a:r>
            <a:r>
              <a:rPr lang="en-GB" sz="1000">
                <a:solidFill>
                  <a:schemeClr val="tx1"/>
                </a:solidFill>
                <a:cs typeface="Arial"/>
              </a:rPr>
              <a:t> </a:t>
            </a:r>
            <a:r>
              <a:rPr lang="en-GB" sz="1000" err="1">
                <a:solidFill>
                  <a:schemeClr val="tx1"/>
                </a:solidFill>
                <a:cs typeface="Arial"/>
              </a:rPr>
              <a:t>exemple</a:t>
            </a:r>
            <a:r>
              <a:rPr lang="en-GB" sz="1000">
                <a:solidFill>
                  <a:schemeClr val="tx1"/>
                </a:solidFill>
                <a:cs typeface="Arial"/>
              </a:rPr>
              <a:t> ne figure pas dans le </a:t>
            </a:r>
            <a:r>
              <a:rPr lang="en-GB" sz="1000" err="1">
                <a:solidFill>
                  <a:schemeClr val="tx1"/>
                </a:solidFill>
                <a:cs typeface="Arial"/>
              </a:rPr>
              <a:t>protocole</a:t>
            </a:r>
            <a:r>
              <a:rPr lang="en-GB" sz="1000">
                <a:solidFill>
                  <a:schemeClr val="tx1"/>
                </a:solidFill>
                <a:cs typeface="Arial"/>
              </a:rPr>
              <a:t>.</a:t>
            </a:r>
            <a:endParaRPr lang="en-US">
              <a:solidFill>
                <a:schemeClr val="tx1"/>
              </a:solidFill>
            </a:endParaRPr>
          </a:p>
        </p:txBody>
      </p:sp>
      <p:sp>
        <p:nvSpPr>
          <p:cNvPr id="5" name="Google Shape;269;p32">
            <a:extLst>
              <a:ext uri="{FF2B5EF4-FFF2-40B4-BE49-F238E27FC236}">
                <a16:creationId xmlns:a16="http://schemas.microsoft.com/office/drawing/2014/main" id="{9648D20C-437B-C959-933B-6DDE42584853}"/>
              </a:ext>
            </a:extLst>
          </p:cNvPr>
          <p:cNvSpPr txBox="1"/>
          <p:nvPr/>
        </p:nvSpPr>
        <p:spPr>
          <a:xfrm>
            <a:off x="322750" y="271775"/>
            <a:ext cx="8239531" cy="892522"/>
          </a:xfrm>
          <a:prstGeom prst="rect">
            <a:avLst/>
          </a:prstGeom>
          <a:noFill/>
          <a:ln>
            <a:noFill/>
          </a:ln>
        </p:spPr>
        <p:txBody>
          <a:bodyPr spcFirstLastPara="1" wrap="square" lIns="91425" tIns="91425" rIns="91425" bIns="91425" anchor="t" anchorCtr="0">
            <a:spAutoFit/>
          </a:bodyPr>
          <a:lstStyle/>
          <a:p>
            <a:r>
              <a:rPr lang="en-CA" sz="2800" b="1" err="1">
                <a:solidFill>
                  <a:schemeClr val="dk1"/>
                </a:solidFill>
                <a:latin typeface="Roboto"/>
                <a:ea typeface="Roboto"/>
                <a:cs typeface="Roboto"/>
                <a:sym typeface="Roboto"/>
              </a:rPr>
              <a:t>Exemple</a:t>
            </a:r>
            <a:r>
              <a:rPr lang="en-CA" sz="2800" b="1">
                <a:solidFill>
                  <a:schemeClr val="dk1"/>
                </a:solidFill>
                <a:latin typeface="Roboto"/>
                <a:ea typeface="Roboto"/>
                <a:cs typeface="Roboto"/>
                <a:sym typeface="Roboto"/>
              </a:rPr>
              <a:t> des </a:t>
            </a:r>
            <a:r>
              <a:rPr lang="en-CA" sz="2800" b="1" err="1">
                <a:solidFill>
                  <a:schemeClr val="dk1"/>
                </a:solidFill>
                <a:latin typeface="Roboto"/>
                <a:ea typeface="Roboto"/>
                <a:cs typeface="Roboto"/>
                <a:sym typeface="Roboto"/>
              </a:rPr>
              <a:t>meilleures</a:t>
            </a:r>
            <a:r>
              <a:rPr lang="en-CA" sz="2800" b="1">
                <a:solidFill>
                  <a:schemeClr val="dk1"/>
                </a:solidFill>
                <a:latin typeface="Roboto"/>
                <a:ea typeface="Roboto"/>
                <a:cs typeface="Roboto"/>
                <a:sym typeface="Roboto"/>
              </a:rPr>
              <a:t>* pratiques</a:t>
            </a:r>
            <a:endParaRPr lang="en-CA" sz="2800" b="1">
              <a:solidFill>
                <a:schemeClr val="dk1"/>
              </a:solidFill>
              <a:latin typeface="Roboto"/>
              <a:ea typeface="Roboto"/>
              <a:cs typeface="Roboto"/>
            </a:endParaRPr>
          </a:p>
          <a:p>
            <a:r>
              <a:rPr lang="en-CA" sz="1800">
                <a:solidFill>
                  <a:schemeClr val="dk1"/>
                </a:solidFill>
                <a:latin typeface="Roboto"/>
                <a:ea typeface="Roboto"/>
                <a:cs typeface="Roboto"/>
                <a:sym typeface="Roboto"/>
              </a:rPr>
              <a:t>Le </a:t>
            </a:r>
            <a:r>
              <a:rPr lang="en-CA" sz="1800" err="1">
                <a:solidFill>
                  <a:schemeClr val="dk1"/>
                </a:solidFill>
                <a:latin typeface="Roboto"/>
                <a:ea typeface="Roboto"/>
                <a:cs typeface="Roboto"/>
                <a:sym typeface="Roboto"/>
              </a:rPr>
              <a:t>calendrier</a:t>
            </a:r>
            <a:r>
              <a:rPr lang="en-CA" sz="1800">
                <a:solidFill>
                  <a:schemeClr val="dk1"/>
                </a:solidFill>
                <a:latin typeface="Roboto"/>
                <a:ea typeface="Roboto"/>
                <a:cs typeface="Roboto"/>
                <a:sym typeface="Roboto"/>
              </a:rPr>
              <a:t> </a:t>
            </a:r>
            <a:r>
              <a:rPr lang="en-CA" sz="1800" err="1">
                <a:solidFill>
                  <a:schemeClr val="dk1"/>
                </a:solidFill>
                <a:latin typeface="Roboto"/>
                <a:ea typeface="Roboto"/>
                <a:cs typeface="Roboto"/>
                <a:sym typeface="Roboto"/>
              </a:rPr>
              <a:t>d'inventaire</a:t>
            </a:r>
            <a:r>
              <a:rPr lang="en-CA" sz="1800">
                <a:solidFill>
                  <a:schemeClr val="dk1"/>
                </a:solidFill>
                <a:latin typeface="Roboto"/>
                <a:ea typeface="Roboto"/>
                <a:cs typeface="Roboto"/>
                <a:sym typeface="Roboto"/>
              </a:rPr>
              <a:t> </a:t>
            </a:r>
            <a:r>
              <a:rPr lang="en-CA" sz="1800" err="1">
                <a:solidFill>
                  <a:schemeClr val="dk1"/>
                </a:solidFill>
                <a:latin typeface="Roboto"/>
                <a:ea typeface="Roboto"/>
                <a:cs typeface="Roboto"/>
                <a:sym typeface="Roboto"/>
              </a:rPr>
              <a:t>idéal</a:t>
            </a:r>
            <a:r>
              <a:rPr lang="en-CA" sz="1800">
                <a:solidFill>
                  <a:schemeClr val="dk1"/>
                </a:solidFill>
                <a:latin typeface="Roboto"/>
                <a:ea typeface="Roboto"/>
                <a:cs typeface="Roboto"/>
                <a:sym typeface="Roboto"/>
              </a:rPr>
              <a:t> pour 1 site</a:t>
            </a:r>
            <a:endParaRPr lang="en-CA" sz="1800">
              <a:solidFill>
                <a:schemeClr val="dk1"/>
              </a:solidFill>
              <a:ea typeface="Roboto"/>
            </a:endParaRPr>
          </a:p>
        </p:txBody>
      </p:sp>
      <p:sp>
        <p:nvSpPr>
          <p:cNvPr id="4" name="Google Shape;355;p34">
            <a:extLst>
              <a:ext uri="{FF2B5EF4-FFF2-40B4-BE49-F238E27FC236}">
                <a16:creationId xmlns:a16="http://schemas.microsoft.com/office/drawing/2014/main" id="{5D2836DD-A9C2-B3E2-EE7E-B61238846FF1}"/>
              </a:ext>
            </a:extLst>
          </p:cNvPr>
          <p:cNvSpPr txBox="1"/>
          <p:nvPr/>
        </p:nvSpPr>
        <p:spPr>
          <a:xfrm>
            <a:off x="7830502" y="2284233"/>
            <a:ext cx="1349562" cy="346218"/>
          </a:xfrm>
          <a:prstGeom prst="rect">
            <a:avLst/>
          </a:prstGeom>
          <a:noFill/>
          <a:ln>
            <a:noFill/>
          </a:ln>
        </p:spPr>
        <p:txBody>
          <a:bodyPr spcFirstLastPara="1" wrap="square" lIns="91425" tIns="91425" rIns="91425" bIns="91425" anchor="t" anchorCtr="0">
            <a:spAutoFit/>
          </a:bodyPr>
          <a:lstStyle/>
          <a:p>
            <a:r>
              <a:rPr lang="fr-CA" sz="1000">
                <a:solidFill>
                  <a:srgbClr val="888888"/>
                </a:solidFill>
                <a:latin typeface="Roboto"/>
                <a:ea typeface="Roboto"/>
                <a:cs typeface="Roboto"/>
                <a:sym typeface="Roboto"/>
              </a:rPr>
              <a:t>17 x 30 min = 8.5h</a:t>
            </a:r>
            <a:endParaRPr lang="en-US" sz="1000"/>
          </a:p>
        </p:txBody>
      </p:sp>
      <p:sp>
        <p:nvSpPr>
          <p:cNvPr id="6" name="Google Shape;355;p34">
            <a:extLst>
              <a:ext uri="{FF2B5EF4-FFF2-40B4-BE49-F238E27FC236}">
                <a16:creationId xmlns:a16="http://schemas.microsoft.com/office/drawing/2014/main" id="{2AE8761A-37D5-6EE2-60E4-E8973310AA85}"/>
              </a:ext>
            </a:extLst>
          </p:cNvPr>
          <p:cNvSpPr txBox="1"/>
          <p:nvPr/>
        </p:nvSpPr>
        <p:spPr>
          <a:xfrm>
            <a:off x="7830502" y="1891859"/>
            <a:ext cx="1349562" cy="346218"/>
          </a:xfrm>
          <a:prstGeom prst="rect">
            <a:avLst/>
          </a:prstGeom>
          <a:noFill/>
          <a:ln>
            <a:noFill/>
          </a:ln>
        </p:spPr>
        <p:txBody>
          <a:bodyPr spcFirstLastPara="1" wrap="square" lIns="91425" tIns="91425" rIns="91425" bIns="91425" anchor="t" anchorCtr="0">
            <a:spAutoFit/>
          </a:bodyPr>
          <a:lstStyle/>
          <a:p>
            <a:r>
              <a:rPr lang="fr-CA" sz="1000">
                <a:solidFill>
                  <a:srgbClr val="888888"/>
                </a:solidFill>
                <a:latin typeface="Roboto"/>
                <a:ea typeface="Roboto"/>
                <a:cs typeface="Roboto"/>
                <a:sym typeface="Roboto"/>
              </a:rPr>
              <a:t>1 x 1 h = 1h</a:t>
            </a:r>
            <a:endParaRPr lang="en-US" sz="1000"/>
          </a:p>
        </p:txBody>
      </p:sp>
      <p:sp>
        <p:nvSpPr>
          <p:cNvPr id="7" name="Google Shape;355;p34">
            <a:extLst>
              <a:ext uri="{FF2B5EF4-FFF2-40B4-BE49-F238E27FC236}">
                <a16:creationId xmlns:a16="http://schemas.microsoft.com/office/drawing/2014/main" id="{86921109-B140-E70C-1271-A5BBEAAAF2E8}"/>
              </a:ext>
            </a:extLst>
          </p:cNvPr>
          <p:cNvSpPr txBox="1"/>
          <p:nvPr/>
        </p:nvSpPr>
        <p:spPr>
          <a:xfrm>
            <a:off x="7830502" y="2625426"/>
            <a:ext cx="1349562" cy="346218"/>
          </a:xfrm>
          <a:prstGeom prst="rect">
            <a:avLst/>
          </a:prstGeom>
          <a:noFill/>
          <a:ln>
            <a:noFill/>
          </a:ln>
        </p:spPr>
        <p:txBody>
          <a:bodyPr spcFirstLastPara="1" wrap="square" lIns="91425" tIns="91425" rIns="91425" bIns="91425" anchor="t" anchorCtr="0">
            <a:spAutoFit/>
          </a:bodyPr>
          <a:lstStyle/>
          <a:p>
            <a:r>
              <a:rPr lang="fr-CA" sz="1000">
                <a:solidFill>
                  <a:srgbClr val="888888"/>
                </a:solidFill>
                <a:latin typeface="Roboto"/>
                <a:ea typeface="Roboto"/>
                <a:cs typeface="Roboto"/>
                <a:sym typeface="Roboto"/>
              </a:rPr>
              <a:t>4 x 4 h = 16h</a:t>
            </a:r>
            <a:endParaRPr lang="en-US" sz="1000"/>
          </a:p>
        </p:txBody>
      </p:sp>
      <p:sp>
        <p:nvSpPr>
          <p:cNvPr id="8" name="Google Shape;355;p34">
            <a:extLst>
              <a:ext uri="{FF2B5EF4-FFF2-40B4-BE49-F238E27FC236}">
                <a16:creationId xmlns:a16="http://schemas.microsoft.com/office/drawing/2014/main" id="{0674671D-C861-7DA8-C123-9822D6D69C8F}"/>
              </a:ext>
            </a:extLst>
          </p:cNvPr>
          <p:cNvSpPr txBox="1"/>
          <p:nvPr/>
        </p:nvSpPr>
        <p:spPr>
          <a:xfrm>
            <a:off x="7830502" y="3009269"/>
            <a:ext cx="1349562" cy="346218"/>
          </a:xfrm>
          <a:prstGeom prst="rect">
            <a:avLst/>
          </a:prstGeom>
          <a:noFill/>
          <a:ln>
            <a:noFill/>
          </a:ln>
        </p:spPr>
        <p:txBody>
          <a:bodyPr spcFirstLastPara="1" wrap="square" lIns="91425" tIns="91425" rIns="91425" bIns="91425" anchor="t" anchorCtr="0">
            <a:spAutoFit/>
          </a:bodyPr>
          <a:lstStyle/>
          <a:p>
            <a:r>
              <a:rPr lang="fr-CA" sz="1000">
                <a:solidFill>
                  <a:srgbClr val="888888"/>
                </a:solidFill>
                <a:latin typeface="Roboto"/>
                <a:ea typeface="Roboto"/>
                <a:cs typeface="Roboto"/>
                <a:sym typeface="Roboto"/>
              </a:rPr>
              <a:t>12 x 1 h = 12h</a:t>
            </a:r>
            <a:endParaRPr lang="en-US" sz="1000"/>
          </a:p>
        </p:txBody>
      </p:sp>
      <p:sp>
        <p:nvSpPr>
          <p:cNvPr id="9" name="Google Shape;355;p34">
            <a:extLst>
              <a:ext uri="{FF2B5EF4-FFF2-40B4-BE49-F238E27FC236}">
                <a16:creationId xmlns:a16="http://schemas.microsoft.com/office/drawing/2014/main" id="{6DE63979-A2D3-19AF-D345-979F4B3FADFE}"/>
              </a:ext>
            </a:extLst>
          </p:cNvPr>
          <p:cNvSpPr txBox="1"/>
          <p:nvPr/>
        </p:nvSpPr>
        <p:spPr>
          <a:xfrm>
            <a:off x="7830502" y="3350463"/>
            <a:ext cx="1349562" cy="346218"/>
          </a:xfrm>
          <a:prstGeom prst="rect">
            <a:avLst/>
          </a:prstGeom>
          <a:noFill/>
          <a:ln>
            <a:noFill/>
          </a:ln>
        </p:spPr>
        <p:txBody>
          <a:bodyPr spcFirstLastPara="1" wrap="square" lIns="91425" tIns="91425" rIns="91425" bIns="91425" anchor="t" anchorCtr="0">
            <a:spAutoFit/>
          </a:bodyPr>
          <a:lstStyle/>
          <a:p>
            <a:r>
              <a:rPr lang="fr-CA" sz="1000">
                <a:solidFill>
                  <a:srgbClr val="888888"/>
                </a:solidFill>
                <a:latin typeface="Roboto"/>
                <a:ea typeface="Roboto"/>
                <a:cs typeface="Roboto"/>
                <a:sym typeface="Roboto"/>
              </a:rPr>
              <a:t>8 x 30 min = 4h</a:t>
            </a:r>
            <a:endParaRPr lang="en-US" sz="1000"/>
          </a:p>
        </p:txBody>
      </p:sp>
      <p:sp>
        <p:nvSpPr>
          <p:cNvPr id="10" name="Google Shape;355;p34">
            <a:extLst>
              <a:ext uri="{FF2B5EF4-FFF2-40B4-BE49-F238E27FC236}">
                <a16:creationId xmlns:a16="http://schemas.microsoft.com/office/drawing/2014/main" id="{717AAE99-EB96-20EF-698A-35596AD73C06}"/>
              </a:ext>
            </a:extLst>
          </p:cNvPr>
          <p:cNvSpPr txBox="1"/>
          <p:nvPr/>
        </p:nvSpPr>
        <p:spPr>
          <a:xfrm>
            <a:off x="7830502" y="3725776"/>
            <a:ext cx="1349562" cy="1261854"/>
          </a:xfrm>
          <a:prstGeom prst="rect">
            <a:avLst/>
          </a:prstGeom>
          <a:noFill/>
          <a:ln>
            <a:noFill/>
          </a:ln>
        </p:spPr>
        <p:txBody>
          <a:bodyPr spcFirstLastPara="1" wrap="square" lIns="91425" tIns="91425" rIns="91425" bIns="91425" anchor="t" anchorCtr="0">
            <a:spAutoFit/>
          </a:bodyPr>
          <a:lstStyle/>
          <a:p>
            <a:r>
              <a:rPr lang="fr-CA" sz="1000">
                <a:solidFill>
                  <a:srgbClr val="888888"/>
                </a:solidFill>
                <a:latin typeface="Roboto"/>
                <a:ea typeface="Roboto"/>
                <a:cs typeface="Roboto"/>
                <a:sym typeface="Roboto"/>
              </a:rPr>
              <a:t>Total = </a:t>
            </a:r>
            <a:r>
              <a:rPr lang="fr-CA" sz="1000" b="1">
                <a:solidFill>
                  <a:srgbClr val="888888"/>
                </a:solidFill>
                <a:latin typeface="Roboto"/>
                <a:ea typeface="Roboto"/>
                <a:cs typeface="Roboto"/>
                <a:sym typeface="Roboto"/>
              </a:rPr>
              <a:t>41.5h</a:t>
            </a:r>
            <a:r>
              <a:rPr lang="fr-CA" sz="1000">
                <a:solidFill>
                  <a:srgbClr val="888888"/>
                </a:solidFill>
                <a:latin typeface="Roboto"/>
                <a:ea typeface="Roboto"/>
                <a:cs typeface="Roboto"/>
                <a:sym typeface="Roboto"/>
              </a:rPr>
              <a:t> par site pour 1 personne</a:t>
            </a:r>
          </a:p>
          <a:p>
            <a:endParaRPr lang="fr-CA" sz="1000">
              <a:solidFill>
                <a:srgbClr val="888888"/>
              </a:solidFill>
              <a:latin typeface="Roboto"/>
              <a:ea typeface="Roboto"/>
              <a:cs typeface="Roboto"/>
            </a:endParaRPr>
          </a:p>
          <a:p>
            <a:r>
              <a:rPr lang="fr-CA" sz="1000">
                <a:solidFill>
                  <a:srgbClr val="888888"/>
                </a:solidFill>
                <a:latin typeface="Roboto"/>
                <a:ea typeface="Roboto"/>
                <a:cs typeface="Roboto"/>
              </a:rPr>
              <a:t>2 pers. = 83h</a:t>
            </a:r>
          </a:p>
          <a:p>
            <a:endParaRPr lang="fr-CA" sz="1000">
              <a:solidFill>
                <a:srgbClr val="888888"/>
              </a:solidFill>
              <a:latin typeface="Roboto"/>
              <a:ea typeface="Roboto"/>
              <a:cs typeface="Roboto"/>
            </a:endParaRPr>
          </a:p>
          <a:p>
            <a:r>
              <a:rPr lang="fr-CA" sz="1000">
                <a:solidFill>
                  <a:srgbClr val="888888"/>
                </a:solidFill>
                <a:latin typeface="Roboto"/>
                <a:ea typeface="Roboto"/>
                <a:cs typeface="Roboto"/>
              </a:rPr>
              <a:t>(Prévoir du temps de déplacement)</a:t>
            </a:r>
          </a:p>
        </p:txBody>
      </p:sp>
      <p:sp>
        <p:nvSpPr>
          <p:cNvPr id="12" name="TextBox 11">
            <a:extLst>
              <a:ext uri="{FF2B5EF4-FFF2-40B4-BE49-F238E27FC236}">
                <a16:creationId xmlns:a16="http://schemas.microsoft.com/office/drawing/2014/main" id="{DA74A5FB-AF15-839D-6FE4-10EA2F3ACA6A}"/>
              </a:ext>
            </a:extLst>
          </p:cNvPr>
          <p:cNvSpPr txBox="1"/>
          <p:nvPr/>
        </p:nvSpPr>
        <p:spPr>
          <a:xfrm>
            <a:off x="1766136" y="3896618"/>
            <a:ext cx="353288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solidFill>
                  <a:schemeClr val="bg1">
                    <a:lumMod val="65000"/>
                  </a:schemeClr>
                </a:solidFill>
              </a:rPr>
              <a:t>*</a:t>
            </a:r>
            <a:r>
              <a:rPr lang="en-GB" sz="1200" b="1" i="1">
                <a:solidFill>
                  <a:schemeClr val="bg1">
                    <a:lumMod val="65000"/>
                  </a:schemeClr>
                </a:solidFill>
              </a:rPr>
              <a:t>VOTRE </a:t>
            </a:r>
            <a:r>
              <a:rPr lang="en-GB" sz="1200" i="1" err="1">
                <a:solidFill>
                  <a:schemeClr val="bg1">
                    <a:lumMod val="65000"/>
                  </a:schemeClr>
                </a:solidFill>
              </a:rPr>
              <a:t>calendrier</a:t>
            </a:r>
            <a:r>
              <a:rPr lang="en-GB" sz="1200" i="1">
                <a:solidFill>
                  <a:schemeClr val="bg1">
                    <a:lumMod val="65000"/>
                  </a:schemeClr>
                </a:solidFill>
              </a:rPr>
              <a:t> </a:t>
            </a:r>
            <a:r>
              <a:rPr lang="en-GB" sz="1200" i="1" err="1">
                <a:solidFill>
                  <a:schemeClr val="bg1">
                    <a:lumMod val="65000"/>
                  </a:schemeClr>
                </a:solidFill>
              </a:rPr>
              <a:t>peut</a:t>
            </a:r>
            <a:r>
              <a:rPr lang="en-GB" sz="1200" i="1">
                <a:solidFill>
                  <a:schemeClr val="bg1">
                    <a:lumMod val="65000"/>
                  </a:schemeClr>
                </a:solidFill>
              </a:rPr>
              <a:t> </a:t>
            </a:r>
            <a:r>
              <a:rPr lang="en-GB" sz="1200" i="1" err="1">
                <a:solidFill>
                  <a:schemeClr val="bg1">
                    <a:lumMod val="65000"/>
                  </a:schemeClr>
                </a:solidFill>
              </a:rPr>
              <a:t>être</a:t>
            </a:r>
            <a:r>
              <a:rPr lang="en-GB" sz="1200" i="1">
                <a:solidFill>
                  <a:schemeClr val="bg1">
                    <a:lumMod val="65000"/>
                  </a:schemeClr>
                </a:solidFill>
              </a:rPr>
              <a:t> </a:t>
            </a:r>
            <a:r>
              <a:rPr lang="en-GB" sz="1200" i="1" err="1">
                <a:solidFill>
                  <a:schemeClr val="bg1">
                    <a:lumMod val="65000"/>
                  </a:schemeClr>
                </a:solidFill>
              </a:rPr>
              <a:t>adapté</a:t>
            </a:r>
            <a:r>
              <a:rPr lang="en-GB" sz="1200" i="1">
                <a:solidFill>
                  <a:schemeClr val="bg1">
                    <a:lumMod val="65000"/>
                  </a:schemeClr>
                </a:solidFill>
              </a:rPr>
              <a:t> </a:t>
            </a:r>
            <a:r>
              <a:rPr lang="en-GB" sz="1200" i="1" err="1">
                <a:solidFill>
                  <a:schemeClr val="bg1">
                    <a:lumMod val="65000"/>
                  </a:schemeClr>
                </a:solidFill>
              </a:rPr>
              <a:t>selon</a:t>
            </a:r>
            <a:r>
              <a:rPr lang="en-GB" sz="1200" i="1">
                <a:solidFill>
                  <a:schemeClr val="bg1">
                    <a:lumMod val="65000"/>
                  </a:schemeClr>
                </a:solidFill>
              </a:rPr>
              <a:t> </a:t>
            </a:r>
            <a:r>
              <a:rPr lang="en-GB" sz="1200" i="1" err="1">
                <a:solidFill>
                  <a:schemeClr val="bg1">
                    <a:lumMod val="65000"/>
                  </a:schemeClr>
                </a:solidFill>
              </a:rPr>
              <a:t>vos</a:t>
            </a:r>
            <a:r>
              <a:rPr lang="en-GB" sz="1200" i="1">
                <a:solidFill>
                  <a:schemeClr val="bg1">
                    <a:lumMod val="65000"/>
                  </a:schemeClr>
                </a:solidFill>
              </a:rPr>
              <a:t> </a:t>
            </a:r>
            <a:r>
              <a:rPr lang="en-GB" sz="1200" i="1" err="1">
                <a:solidFill>
                  <a:schemeClr val="bg1">
                    <a:lumMod val="65000"/>
                  </a:schemeClr>
                </a:solidFill>
              </a:rPr>
              <a:t>ressources</a:t>
            </a:r>
            <a:r>
              <a:rPr lang="en-GB" sz="1200" i="1">
                <a:solidFill>
                  <a:schemeClr val="bg1">
                    <a:lumMod val="65000"/>
                  </a:schemeClr>
                </a:solidFill>
              </a:rPr>
              <a:t>, </a:t>
            </a:r>
            <a:r>
              <a:rPr lang="en-GB" sz="1200" i="1" err="1">
                <a:solidFill>
                  <a:schemeClr val="bg1">
                    <a:lumMod val="65000"/>
                  </a:schemeClr>
                </a:solidFill>
              </a:rPr>
              <a:t>vos</a:t>
            </a:r>
            <a:r>
              <a:rPr lang="en-GB" sz="1200" i="1">
                <a:solidFill>
                  <a:schemeClr val="bg1">
                    <a:lumMod val="65000"/>
                  </a:schemeClr>
                </a:solidFill>
              </a:rPr>
              <a:t> </a:t>
            </a:r>
            <a:r>
              <a:rPr lang="en-GB" sz="1200" i="1" err="1">
                <a:solidFill>
                  <a:schemeClr val="bg1">
                    <a:lumMod val="65000"/>
                  </a:schemeClr>
                </a:solidFill>
              </a:rPr>
              <a:t>disponibilités</a:t>
            </a:r>
            <a:r>
              <a:rPr lang="en-GB" sz="1200" i="1">
                <a:solidFill>
                  <a:schemeClr val="bg1">
                    <a:lumMod val="65000"/>
                  </a:schemeClr>
                </a:solidFill>
              </a:rPr>
              <a:t> et </a:t>
            </a:r>
            <a:r>
              <a:rPr lang="en-GB" sz="1200" i="1" err="1">
                <a:solidFill>
                  <a:schemeClr val="bg1">
                    <a:lumMod val="65000"/>
                  </a:schemeClr>
                </a:solidFill>
              </a:rPr>
              <a:t>vos</a:t>
            </a:r>
            <a:r>
              <a:rPr lang="en-GB" sz="1200" i="1">
                <a:solidFill>
                  <a:schemeClr val="bg1">
                    <a:lumMod val="65000"/>
                  </a:schemeClr>
                </a:solidFill>
              </a:rPr>
              <a:t> </a:t>
            </a:r>
            <a:r>
              <a:rPr lang="en-GB" sz="1200" i="1" err="1">
                <a:solidFill>
                  <a:schemeClr val="bg1">
                    <a:lumMod val="65000"/>
                  </a:schemeClr>
                </a:solidFill>
              </a:rPr>
              <a:t>intérêts</a:t>
            </a:r>
            <a:r>
              <a:rPr lang="en-GB" sz="1200" i="1">
                <a:solidFill>
                  <a:schemeClr val="bg1">
                    <a:lumMod val="65000"/>
                  </a:schemeClr>
                </a:solidFill>
              </a:rPr>
              <a:t> </a:t>
            </a:r>
            <a:r>
              <a:rPr lang="en-GB" sz="1200" i="1" err="1">
                <a:solidFill>
                  <a:schemeClr val="bg1">
                    <a:lumMod val="65000"/>
                  </a:schemeClr>
                </a:solidFill>
              </a:rPr>
              <a:t>en</a:t>
            </a:r>
            <a:r>
              <a:rPr lang="en-GB" sz="1200" i="1">
                <a:solidFill>
                  <a:schemeClr val="bg1">
                    <a:lumMod val="65000"/>
                  </a:schemeClr>
                </a:solidFill>
              </a:rPr>
              <a:t> conservation. </a:t>
            </a:r>
            <a:r>
              <a:rPr lang="en-GB" sz="1200" i="1" err="1">
                <a:solidFill>
                  <a:schemeClr val="bg1">
                    <a:lumMod val="65000"/>
                  </a:schemeClr>
                </a:solidFill>
              </a:rPr>
              <a:t>Ainsi</a:t>
            </a:r>
            <a:r>
              <a:rPr lang="en-GB" sz="1200" i="1">
                <a:solidFill>
                  <a:schemeClr val="bg1">
                    <a:lumMod val="65000"/>
                  </a:schemeClr>
                </a:solidFill>
              </a:rPr>
              <a:t>, </a:t>
            </a:r>
            <a:r>
              <a:rPr lang="en-GB" sz="1200" i="1" err="1">
                <a:solidFill>
                  <a:schemeClr val="bg1">
                    <a:lumMod val="65000"/>
                  </a:schemeClr>
                </a:solidFill>
              </a:rPr>
              <a:t>vous</a:t>
            </a:r>
            <a:r>
              <a:rPr lang="en-GB" sz="1200" i="1">
                <a:solidFill>
                  <a:schemeClr val="bg1">
                    <a:lumMod val="65000"/>
                  </a:schemeClr>
                </a:solidFill>
              </a:rPr>
              <a:t> </a:t>
            </a:r>
            <a:r>
              <a:rPr lang="en-GB" sz="1200" i="1" err="1">
                <a:solidFill>
                  <a:schemeClr val="bg1">
                    <a:lumMod val="65000"/>
                  </a:schemeClr>
                </a:solidFill>
              </a:rPr>
              <a:t>pouvez</a:t>
            </a:r>
            <a:r>
              <a:rPr lang="en-GB" sz="1200" i="1">
                <a:solidFill>
                  <a:schemeClr val="bg1">
                    <a:lumMod val="65000"/>
                  </a:schemeClr>
                </a:solidFill>
              </a:rPr>
              <a:t> </a:t>
            </a:r>
            <a:r>
              <a:rPr lang="en-GB" sz="1200" i="1" err="1">
                <a:solidFill>
                  <a:schemeClr val="bg1">
                    <a:lumMod val="65000"/>
                  </a:schemeClr>
                </a:solidFill>
              </a:rPr>
              <a:t>choisir</a:t>
            </a:r>
            <a:r>
              <a:rPr lang="en-GB" sz="1200" i="1">
                <a:solidFill>
                  <a:schemeClr val="bg1">
                    <a:lumMod val="65000"/>
                  </a:schemeClr>
                </a:solidFill>
              </a:rPr>
              <a:t> la </a:t>
            </a:r>
            <a:r>
              <a:rPr lang="en-GB" sz="1200" i="1" err="1">
                <a:solidFill>
                  <a:schemeClr val="bg1">
                    <a:lumMod val="65000"/>
                  </a:schemeClr>
                </a:solidFill>
              </a:rPr>
              <a:t>fréquence</a:t>
            </a:r>
            <a:r>
              <a:rPr lang="en-GB" sz="1200" i="1">
                <a:solidFill>
                  <a:schemeClr val="bg1">
                    <a:lumMod val="65000"/>
                  </a:schemeClr>
                </a:solidFill>
              </a:rPr>
              <a:t> de </a:t>
            </a:r>
            <a:r>
              <a:rPr lang="en-GB" sz="1200" i="1" err="1">
                <a:solidFill>
                  <a:schemeClr val="bg1">
                    <a:lumMod val="65000"/>
                  </a:schemeClr>
                </a:solidFill>
              </a:rPr>
              <a:t>visite</a:t>
            </a:r>
            <a:r>
              <a:rPr lang="en-GB" sz="1200" i="1">
                <a:solidFill>
                  <a:schemeClr val="bg1">
                    <a:lumMod val="65000"/>
                  </a:schemeClr>
                </a:solidFill>
              </a:rPr>
              <a:t> </a:t>
            </a:r>
            <a:r>
              <a:rPr lang="en-GB" sz="1200" i="1" err="1">
                <a:solidFill>
                  <a:schemeClr val="bg1">
                    <a:lumMod val="65000"/>
                  </a:schemeClr>
                </a:solidFill>
              </a:rPr>
              <a:t>différente</a:t>
            </a:r>
            <a:r>
              <a:rPr lang="en-GB" sz="1200" i="1">
                <a:solidFill>
                  <a:schemeClr val="bg1">
                    <a:lumMod val="65000"/>
                  </a:schemeClr>
                </a:solidFill>
              </a:rPr>
              <a:t>, et les </a:t>
            </a:r>
            <a:r>
              <a:rPr lang="en-GB" sz="1200" i="1" err="1">
                <a:solidFill>
                  <a:schemeClr val="bg1">
                    <a:lumMod val="65000"/>
                  </a:schemeClr>
                </a:solidFill>
              </a:rPr>
              <a:t>activités</a:t>
            </a:r>
            <a:r>
              <a:rPr lang="en-GB" sz="1200" i="1">
                <a:solidFill>
                  <a:schemeClr val="bg1">
                    <a:lumMod val="65000"/>
                  </a:schemeClr>
                </a:solidFill>
              </a:rPr>
              <a:t> qui correspondent à </a:t>
            </a:r>
            <a:r>
              <a:rPr lang="en-GB" sz="1200" i="1" err="1">
                <a:solidFill>
                  <a:schemeClr val="bg1">
                    <a:lumMod val="65000"/>
                  </a:schemeClr>
                </a:solidFill>
              </a:rPr>
              <a:t>vos</a:t>
            </a:r>
            <a:r>
              <a:rPr lang="en-GB" sz="1200" i="1">
                <a:solidFill>
                  <a:schemeClr val="bg1">
                    <a:lumMod val="65000"/>
                  </a:schemeClr>
                </a:solidFill>
              </a:rPr>
              <a:t> </a:t>
            </a:r>
            <a:r>
              <a:rPr lang="en-GB" sz="1200" i="1" err="1">
                <a:solidFill>
                  <a:schemeClr val="bg1">
                    <a:lumMod val="65000"/>
                  </a:schemeClr>
                </a:solidFill>
              </a:rPr>
              <a:t>besoins</a:t>
            </a:r>
            <a:r>
              <a:rPr lang="en-GB" sz="1200" i="1">
                <a:solidFill>
                  <a:schemeClr val="bg1">
                    <a:lumMod val="65000"/>
                  </a:schemeClr>
                </a:solidFill>
              </a:rPr>
              <a:t>.</a:t>
            </a:r>
          </a:p>
        </p:txBody>
      </p:sp>
      <p:sp>
        <p:nvSpPr>
          <p:cNvPr id="3" name="TextBox 2">
            <a:extLst>
              <a:ext uri="{FF2B5EF4-FFF2-40B4-BE49-F238E27FC236}">
                <a16:creationId xmlns:a16="http://schemas.microsoft.com/office/drawing/2014/main" id="{5CDA2ACD-E7AB-FE74-E23C-32F9FD956A86}"/>
              </a:ext>
            </a:extLst>
          </p:cNvPr>
          <p:cNvSpPr txBox="1"/>
          <p:nvPr/>
        </p:nvSpPr>
        <p:spPr>
          <a:xfrm>
            <a:off x="5869693" y="3943461"/>
            <a:ext cx="14717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solidFill>
                  <a:schemeClr val="bg1">
                    <a:lumMod val="65000"/>
                  </a:schemeClr>
                </a:solidFill>
              </a:rPr>
              <a:t>Le temps </a:t>
            </a:r>
            <a:r>
              <a:rPr lang="en-GB" sz="1200" i="1" err="1">
                <a:solidFill>
                  <a:schemeClr val="bg1">
                    <a:lumMod val="65000"/>
                  </a:schemeClr>
                </a:solidFill>
              </a:rPr>
              <a:t>alloué</a:t>
            </a:r>
            <a:r>
              <a:rPr lang="en-GB" sz="1200" i="1">
                <a:solidFill>
                  <a:schemeClr val="bg1">
                    <a:lumMod val="65000"/>
                  </a:schemeClr>
                </a:solidFill>
              </a:rPr>
              <a:t> à </a:t>
            </a:r>
            <a:r>
              <a:rPr lang="en-GB" sz="1200" i="1" err="1">
                <a:solidFill>
                  <a:schemeClr val="bg1">
                    <a:lumMod val="65000"/>
                  </a:schemeClr>
                </a:solidFill>
              </a:rPr>
              <a:t>chaque</a:t>
            </a:r>
            <a:r>
              <a:rPr lang="en-GB" sz="1200" i="1">
                <a:solidFill>
                  <a:schemeClr val="bg1">
                    <a:lumMod val="65000"/>
                  </a:schemeClr>
                </a:solidFill>
              </a:rPr>
              <a:t> </a:t>
            </a:r>
            <a:r>
              <a:rPr lang="en-GB" sz="1200" i="1" err="1">
                <a:solidFill>
                  <a:schemeClr val="bg1">
                    <a:lumMod val="65000"/>
                  </a:schemeClr>
                </a:solidFill>
              </a:rPr>
              <a:t>activité</a:t>
            </a:r>
            <a:r>
              <a:rPr lang="en-GB" sz="1200" i="1">
                <a:solidFill>
                  <a:schemeClr val="bg1">
                    <a:lumMod val="65000"/>
                  </a:schemeClr>
                </a:solidFill>
              </a:rPr>
              <a:t> </a:t>
            </a:r>
            <a:r>
              <a:rPr lang="en-GB" sz="1200" i="1" err="1">
                <a:solidFill>
                  <a:schemeClr val="bg1">
                    <a:lumMod val="65000"/>
                  </a:schemeClr>
                </a:solidFill>
              </a:rPr>
              <a:t>ici</a:t>
            </a:r>
            <a:r>
              <a:rPr lang="en-GB" sz="1200" i="1">
                <a:solidFill>
                  <a:schemeClr val="bg1">
                    <a:lumMod val="65000"/>
                  </a:schemeClr>
                </a:solidFill>
              </a:rPr>
              <a:t> </a:t>
            </a:r>
            <a:r>
              <a:rPr lang="en-GB" sz="1200" i="1" err="1">
                <a:solidFill>
                  <a:schemeClr val="bg1">
                    <a:lumMod val="65000"/>
                  </a:schemeClr>
                </a:solidFill>
              </a:rPr>
              <a:t>est</a:t>
            </a:r>
            <a:r>
              <a:rPr lang="en-GB" sz="1200" i="1">
                <a:solidFill>
                  <a:schemeClr val="bg1">
                    <a:lumMod val="65000"/>
                  </a:schemeClr>
                </a:solidFill>
              </a:rPr>
              <a:t> </a:t>
            </a:r>
            <a:r>
              <a:rPr lang="en-GB" sz="1200" i="1" err="1">
                <a:solidFill>
                  <a:schemeClr val="bg1">
                    <a:lumMod val="65000"/>
                  </a:schemeClr>
                </a:solidFill>
              </a:rPr>
              <a:t>une</a:t>
            </a:r>
            <a:r>
              <a:rPr lang="en-GB" sz="1200" i="1">
                <a:solidFill>
                  <a:schemeClr val="bg1">
                    <a:lumMod val="65000"/>
                  </a:schemeClr>
                </a:solidFill>
              </a:rPr>
              <a:t> estimation.</a:t>
            </a:r>
            <a:endParaRPr lang="en-US">
              <a:solidFill>
                <a:schemeClr val="bg1">
                  <a:lumMod val="65000"/>
                </a:schemeClr>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graphicFrame>
        <p:nvGraphicFramePr>
          <p:cNvPr id="354" name="Google Shape;354;p34"/>
          <p:cNvGraphicFramePr/>
          <p:nvPr>
            <p:extLst>
              <p:ext uri="{D42A27DB-BD31-4B8C-83A1-F6EECF244321}">
                <p14:modId xmlns:p14="http://schemas.microsoft.com/office/powerpoint/2010/main" val="1465983947"/>
              </p:ext>
            </p:extLst>
          </p:nvPr>
        </p:nvGraphicFramePr>
        <p:xfrm>
          <a:off x="116237" y="1327042"/>
          <a:ext cx="7715259" cy="2285050"/>
        </p:xfrm>
        <a:graphic>
          <a:graphicData uri="http://schemas.openxmlformats.org/drawingml/2006/table">
            <a:tbl>
              <a:tblPr>
                <a:noFill/>
                <a:tableStyleId>{53CD1138-1E55-4BA9-8017-B009C843B6EA}</a:tableStyleId>
              </a:tblPr>
              <a:tblGrid>
                <a:gridCol w="1605391">
                  <a:extLst>
                    <a:ext uri="{9D8B030D-6E8A-4147-A177-3AD203B41FA5}">
                      <a16:colId xmlns:a16="http://schemas.microsoft.com/office/drawing/2014/main" val="20000"/>
                    </a:ext>
                  </a:extLst>
                </a:gridCol>
                <a:gridCol w="359404">
                  <a:extLst>
                    <a:ext uri="{9D8B030D-6E8A-4147-A177-3AD203B41FA5}">
                      <a16:colId xmlns:a16="http://schemas.microsoft.com/office/drawing/2014/main" val="20001"/>
                    </a:ext>
                  </a:extLst>
                </a:gridCol>
                <a:gridCol w="359404">
                  <a:extLst>
                    <a:ext uri="{9D8B030D-6E8A-4147-A177-3AD203B41FA5}">
                      <a16:colId xmlns:a16="http://schemas.microsoft.com/office/drawing/2014/main" val="20002"/>
                    </a:ext>
                  </a:extLst>
                </a:gridCol>
                <a:gridCol w="359404">
                  <a:extLst>
                    <a:ext uri="{9D8B030D-6E8A-4147-A177-3AD203B41FA5}">
                      <a16:colId xmlns:a16="http://schemas.microsoft.com/office/drawing/2014/main" val="20003"/>
                    </a:ext>
                  </a:extLst>
                </a:gridCol>
                <a:gridCol w="359404">
                  <a:extLst>
                    <a:ext uri="{9D8B030D-6E8A-4147-A177-3AD203B41FA5}">
                      <a16:colId xmlns:a16="http://schemas.microsoft.com/office/drawing/2014/main" val="20004"/>
                    </a:ext>
                  </a:extLst>
                </a:gridCol>
                <a:gridCol w="359404">
                  <a:extLst>
                    <a:ext uri="{9D8B030D-6E8A-4147-A177-3AD203B41FA5}">
                      <a16:colId xmlns:a16="http://schemas.microsoft.com/office/drawing/2014/main" val="20005"/>
                    </a:ext>
                  </a:extLst>
                </a:gridCol>
                <a:gridCol w="359404">
                  <a:extLst>
                    <a:ext uri="{9D8B030D-6E8A-4147-A177-3AD203B41FA5}">
                      <a16:colId xmlns:a16="http://schemas.microsoft.com/office/drawing/2014/main" val="20006"/>
                    </a:ext>
                  </a:extLst>
                </a:gridCol>
                <a:gridCol w="359404">
                  <a:extLst>
                    <a:ext uri="{9D8B030D-6E8A-4147-A177-3AD203B41FA5}">
                      <a16:colId xmlns:a16="http://schemas.microsoft.com/office/drawing/2014/main" val="20007"/>
                    </a:ext>
                  </a:extLst>
                </a:gridCol>
                <a:gridCol w="359404">
                  <a:extLst>
                    <a:ext uri="{9D8B030D-6E8A-4147-A177-3AD203B41FA5}">
                      <a16:colId xmlns:a16="http://schemas.microsoft.com/office/drawing/2014/main" val="20008"/>
                    </a:ext>
                  </a:extLst>
                </a:gridCol>
                <a:gridCol w="359404">
                  <a:extLst>
                    <a:ext uri="{9D8B030D-6E8A-4147-A177-3AD203B41FA5}">
                      <a16:colId xmlns:a16="http://schemas.microsoft.com/office/drawing/2014/main" val="20009"/>
                    </a:ext>
                  </a:extLst>
                </a:gridCol>
                <a:gridCol w="359404">
                  <a:extLst>
                    <a:ext uri="{9D8B030D-6E8A-4147-A177-3AD203B41FA5}">
                      <a16:colId xmlns:a16="http://schemas.microsoft.com/office/drawing/2014/main" val="20010"/>
                    </a:ext>
                  </a:extLst>
                </a:gridCol>
                <a:gridCol w="359404">
                  <a:extLst>
                    <a:ext uri="{9D8B030D-6E8A-4147-A177-3AD203B41FA5}">
                      <a16:colId xmlns:a16="http://schemas.microsoft.com/office/drawing/2014/main" val="20011"/>
                    </a:ext>
                  </a:extLst>
                </a:gridCol>
                <a:gridCol w="359404">
                  <a:extLst>
                    <a:ext uri="{9D8B030D-6E8A-4147-A177-3AD203B41FA5}">
                      <a16:colId xmlns:a16="http://schemas.microsoft.com/office/drawing/2014/main" val="20012"/>
                    </a:ext>
                  </a:extLst>
                </a:gridCol>
                <a:gridCol w="359404">
                  <a:extLst>
                    <a:ext uri="{9D8B030D-6E8A-4147-A177-3AD203B41FA5}">
                      <a16:colId xmlns:a16="http://schemas.microsoft.com/office/drawing/2014/main" val="20013"/>
                    </a:ext>
                  </a:extLst>
                </a:gridCol>
                <a:gridCol w="359404">
                  <a:extLst>
                    <a:ext uri="{9D8B030D-6E8A-4147-A177-3AD203B41FA5}">
                      <a16:colId xmlns:a16="http://schemas.microsoft.com/office/drawing/2014/main" val="20014"/>
                    </a:ext>
                  </a:extLst>
                </a:gridCol>
                <a:gridCol w="359404">
                  <a:extLst>
                    <a:ext uri="{9D8B030D-6E8A-4147-A177-3AD203B41FA5}">
                      <a16:colId xmlns:a16="http://schemas.microsoft.com/office/drawing/2014/main" val="20015"/>
                    </a:ext>
                  </a:extLst>
                </a:gridCol>
                <a:gridCol w="359404">
                  <a:extLst>
                    <a:ext uri="{9D8B030D-6E8A-4147-A177-3AD203B41FA5}">
                      <a16:colId xmlns:a16="http://schemas.microsoft.com/office/drawing/2014/main" val="20016"/>
                    </a:ext>
                  </a:extLst>
                </a:gridCol>
                <a:gridCol w="359404">
                  <a:extLst>
                    <a:ext uri="{9D8B030D-6E8A-4147-A177-3AD203B41FA5}">
                      <a16:colId xmlns:a16="http://schemas.microsoft.com/office/drawing/2014/main" val="20017"/>
                    </a:ext>
                  </a:extLst>
                </a:gridCol>
              </a:tblGrid>
              <a:tr h="285750">
                <a:tc>
                  <a:txBody>
                    <a:bodyPr/>
                    <a:lstStyle/>
                    <a:p>
                      <a:pPr marL="0" lvl="0" indent="0" algn="ctr" rtl="0">
                        <a:lnSpc>
                          <a:spcPct val="115000"/>
                        </a:lnSpc>
                        <a:spcBef>
                          <a:spcPts val="0"/>
                        </a:spcBef>
                        <a:spcAft>
                          <a:spcPts val="0"/>
                        </a:spcAft>
                        <a:buNone/>
                      </a:pPr>
                      <a:r>
                        <a:rPr lang="fr-CA" sz="1200" b="1">
                          <a:solidFill>
                            <a:schemeClr val="lt1"/>
                          </a:solidFill>
                          <a:latin typeface="Roboto"/>
                          <a:ea typeface="Roboto"/>
                          <a:cs typeface="Roboto"/>
                        </a:rPr>
                        <a:t>Activité</a:t>
                      </a:r>
                      <a:endParaRPr sz="1200" b="1">
                        <a:solidFill>
                          <a:schemeClr val="lt1"/>
                        </a:solidFill>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alpha val="0"/>
                        </a:srgbClr>
                      </a:solidFill>
                      <a:prstDash val="solid"/>
                      <a:round/>
                      <a:headEnd type="none" w="sm" len="sm"/>
                      <a:tailEnd type="none" w="sm" len="sm"/>
                    </a:lnB>
                    <a:solidFill>
                      <a:srgbClr val="1B786E"/>
                    </a:solidFill>
                  </a:tcPr>
                </a:tc>
                <a:tc gridSpan="4">
                  <a:txBody>
                    <a:bodyPr/>
                    <a:lstStyle/>
                    <a:p>
                      <a:pPr marL="0" lvl="0" indent="0" algn="ctr" rtl="0">
                        <a:lnSpc>
                          <a:spcPct val="115000"/>
                        </a:lnSpc>
                        <a:spcBef>
                          <a:spcPts val="0"/>
                        </a:spcBef>
                        <a:spcAft>
                          <a:spcPts val="0"/>
                        </a:spcAft>
                        <a:buNone/>
                      </a:pPr>
                      <a:r>
                        <a:rPr lang="fr-CA" sz="900" b="1">
                          <a:solidFill>
                            <a:schemeClr val="lt1"/>
                          </a:solidFill>
                          <a:latin typeface="Roboto"/>
                          <a:ea typeface="Roboto"/>
                          <a:cs typeface="Roboto"/>
                          <a:sym typeface="Roboto"/>
                        </a:rPr>
                        <a:t>JUIN</a:t>
                      </a:r>
                      <a:endParaRPr sz="900" b="1">
                        <a:solidFill>
                          <a:schemeClr val="lt1"/>
                        </a:solidFill>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1B786E"/>
                    </a:solidFill>
                  </a:tcPr>
                </a:tc>
                <a:tc hMerge="1">
                  <a:txBody>
                    <a:bodyPr/>
                    <a:lstStyle/>
                    <a:p>
                      <a:endParaRPr lang="fr-FR"/>
                    </a:p>
                  </a:txBody>
                  <a:tcPr/>
                </a:tc>
                <a:tc hMerge="1">
                  <a:txBody>
                    <a:bodyPr/>
                    <a:lstStyle/>
                    <a:p>
                      <a:endParaRPr lang="fr-FR"/>
                    </a:p>
                  </a:txBody>
                  <a:tcPr/>
                </a:tc>
                <a:tc hMerge="1">
                  <a:txBody>
                    <a:bodyPr/>
                    <a:lstStyle/>
                    <a:p>
                      <a:endParaRPr lang="fr-FR"/>
                    </a:p>
                  </a:txBody>
                  <a:tcPr/>
                </a:tc>
                <a:tc gridSpan="5">
                  <a:txBody>
                    <a:bodyPr/>
                    <a:lstStyle/>
                    <a:p>
                      <a:pPr marL="0" lvl="0" indent="0" algn="ctr" rtl="0">
                        <a:lnSpc>
                          <a:spcPct val="115000"/>
                        </a:lnSpc>
                        <a:spcBef>
                          <a:spcPts val="0"/>
                        </a:spcBef>
                        <a:spcAft>
                          <a:spcPts val="0"/>
                        </a:spcAft>
                        <a:buNone/>
                      </a:pPr>
                      <a:r>
                        <a:rPr lang="fr-CA" sz="900" b="1">
                          <a:solidFill>
                            <a:schemeClr val="lt1"/>
                          </a:solidFill>
                          <a:latin typeface="Roboto"/>
                          <a:ea typeface="Roboto"/>
                          <a:cs typeface="Roboto"/>
                          <a:sym typeface="Roboto"/>
                        </a:rPr>
                        <a:t>JUILLET</a:t>
                      </a:r>
                      <a:endParaRPr sz="900" b="1">
                        <a:solidFill>
                          <a:schemeClr val="lt1"/>
                        </a:solidFill>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1B786E"/>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gridSpan="4">
                  <a:txBody>
                    <a:bodyPr/>
                    <a:lstStyle/>
                    <a:p>
                      <a:pPr marL="0" lvl="0" indent="0" algn="ctr" rtl="0">
                        <a:lnSpc>
                          <a:spcPct val="115000"/>
                        </a:lnSpc>
                        <a:spcBef>
                          <a:spcPts val="0"/>
                        </a:spcBef>
                        <a:spcAft>
                          <a:spcPts val="0"/>
                        </a:spcAft>
                        <a:buNone/>
                      </a:pPr>
                      <a:r>
                        <a:rPr lang="fr-CA" sz="900" b="1">
                          <a:solidFill>
                            <a:schemeClr val="lt1"/>
                          </a:solidFill>
                          <a:latin typeface="Roboto"/>
                          <a:ea typeface="Roboto"/>
                          <a:cs typeface="Roboto"/>
                          <a:sym typeface="Roboto"/>
                        </a:rPr>
                        <a:t>AOÛT</a:t>
                      </a:r>
                      <a:endParaRPr sz="900" b="1">
                        <a:solidFill>
                          <a:schemeClr val="lt1"/>
                        </a:solidFill>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1B786E"/>
                    </a:solidFill>
                  </a:tcPr>
                </a:tc>
                <a:tc hMerge="1">
                  <a:txBody>
                    <a:bodyPr/>
                    <a:lstStyle/>
                    <a:p>
                      <a:endParaRPr lang="fr-FR"/>
                    </a:p>
                  </a:txBody>
                  <a:tcPr/>
                </a:tc>
                <a:tc hMerge="1">
                  <a:txBody>
                    <a:bodyPr/>
                    <a:lstStyle/>
                    <a:p>
                      <a:endParaRPr lang="fr-FR"/>
                    </a:p>
                  </a:txBody>
                  <a:tcPr/>
                </a:tc>
                <a:tc hMerge="1">
                  <a:txBody>
                    <a:bodyPr/>
                    <a:lstStyle/>
                    <a:p>
                      <a:endParaRPr lang="fr-FR"/>
                    </a:p>
                  </a:txBody>
                  <a:tcPr/>
                </a:tc>
                <a:tc gridSpan="4">
                  <a:txBody>
                    <a:bodyPr/>
                    <a:lstStyle/>
                    <a:p>
                      <a:pPr marL="0" lvl="0" indent="0" algn="ctr" rtl="0">
                        <a:lnSpc>
                          <a:spcPct val="115000"/>
                        </a:lnSpc>
                        <a:spcBef>
                          <a:spcPts val="0"/>
                        </a:spcBef>
                        <a:spcAft>
                          <a:spcPts val="0"/>
                        </a:spcAft>
                        <a:buNone/>
                      </a:pPr>
                      <a:r>
                        <a:rPr lang="fr-CA" sz="900" b="1">
                          <a:solidFill>
                            <a:schemeClr val="lt1"/>
                          </a:solidFill>
                          <a:latin typeface="Roboto"/>
                          <a:ea typeface="Roboto"/>
                          <a:cs typeface="Roboto"/>
                          <a:sym typeface="Roboto"/>
                        </a:rPr>
                        <a:t>SEPTEMBRE</a:t>
                      </a:r>
                      <a:endParaRPr sz="900" b="1">
                        <a:solidFill>
                          <a:schemeClr val="lt1"/>
                        </a:solidFill>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1B786E"/>
                    </a:solidFill>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0000"/>
                  </a:ext>
                </a:extLst>
              </a:tr>
              <a:tr h="285750">
                <a:tc>
                  <a:txBody>
                    <a:bodyPr/>
                    <a:lstStyle/>
                    <a:p>
                      <a:pPr marL="0" lvl="0" indent="0" algn="ctr" rtl="0">
                        <a:lnSpc>
                          <a:spcPct val="114999"/>
                        </a:lnSpc>
                        <a:spcBef>
                          <a:spcPts val="0"/>
                        </a:spcBef>
                        <a:spcAft>
                          <a:spcPts val="0"/>
                        </a:spcAft>
                        <a:buNone/>
                      </a:pPr>
                      <a:endParaRPr lang="fr-CA" sz="700" b="1">
                        <a:solidFill>
                          <a:schemeClr val="lt1"/>
                        </a:solidFill>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alpha val="0"/>
                        </a:srgbClr>
                      </a:solidFill>
                      <a:prstDash val="solid"/>
                      <a:round/>
                      <a:headEnd type="none" w="sm" len="sm"/>
                      <a:tailEnd type="none" w="sm" len="sm"/>
                    </a:lnT>
                    <a:lnB w="19050" cap="flat" cmpd="sng">
                      <a:solidFill>
                        <a:srgbClr val="888888"/>
                      </a:solidFill>
                      <a:prstDash val="solid"/>
                      <a:round/>
                      <a:headEnd type="none" w="sm" len="sm"/>
                      <a:tailEnd type="none" w="sm" len="sm"/>
                    </a:lnB>
                    <a:solidFill>
                      <a:srgbClr val="1B786E"/>
                    </a:solidFill>
                  </a:tcPr>
                </a:tc>
                <a:tc>
                  <a:txBody>
                    <a:bodyPr/>
                    <a:lstStyle/>
                    <a:p>
                      <a:pPr marL="0" lvl="0" indent="0" algn="ctr" rtl="0">
                        <a:lnSpc>
                          <a:spcPct val="114999"/>
                        </a:lnSpc>
                        <a:spcBef>
                          <a:spcPts val="0"/>
                        </a:spcBef>
                        <a:spcAft>
                          <a:spcPts val="0"/>
                        </a:spcAft>
                        <a:buNone/>
                      </a:pPr>
                      <a:r>
                        <a:rPr lang="fr-CA" sz="700" b="1">
                          <a:latin typeface="Roboto"/>
                          <a:ea typeface="Roboto"/>
                          <a:cs typeface="Roboto"/>
                        </a:rPr>
                        <a:t>04-10</a:t>
                      </a:r>
                      <a:endParaRPr lang="en-US" sz="700" b="1">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4999"/>
                        </a:lnSpc>
                        <a:spcBef>
                          <a:spcPts val="0"/>
                        </a:spcBef>
                        <a:spcAft>
                          <a:spcPts val="0"/>
                        </a:spcAft>
                        <a:buNone/>
                      </a:pPr>
                      <a:r>
                        <a:rPr lang="fr-CA" sz="700" b="1">
                          <a:latin typeface="Roboto"/>
                          <a:ea typeface="Roboto"/>
                          <a:cs typeface="Roboto"/>
                        </a:rPr>
                        <a:t>11-17</a:t>
                      </a:r>
                      <a:endParaRPr lang="en-US"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4999"/>
                        </a:lnSpc>
                        <a:spcBef>
                          <a:spcPts val="0"/>
                        </a:spcBef>
                        <a:spcAft>
                          <a:spcPts val="0"/>
                        </a:spcAft>
                        <a:buNone/>
                      </a:pPr>
                      <a:r>
                        <a:rPr lang="fr-CA" sz="700" b="1">
                          <a:latin typeface="Roboto"/>
                          <a:ea typeface="Roboto"/>
                          <a:cs typeface="Roboto"/>
                        </a:rPr>
                        <a:t>18-24</a:t>
                      </a:r>
                      <a:endParaRPr lang="en-US"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4999"/>
                        </a:lnSpc>
                        <a:spcBef>
                          <a:spcPts val="0"/>
                        </a:spcBef>
                        <a:spcAft>
                          <a:spcPts val="0"/>
                        </a:spcAft>
                        <a:buNone/>
                      </a:pPr>
                      <a:r>
                        <a:rPr lang="fr-CA" sz="700" b="1">
                          <a:latin typeface="Roboto"/>
                          <a:ea typeface="Roboto"/>
                          <a:cs typeface="Roboto"/>
                        </a:rPr>
                        <a:t>25-01</a:t>
                      </a:r>
                      <a:endParaRPr lang="en-US"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4999"/>
                        </a:lnSpc>
                        <a:spcBef>
                          <a:spcPts val="0"/>
                        </a:spcBef>
                        <a:spcAft>
                          <a:spcPts val="0"/>
                        </a:spcAft>
                        <a:buNone/>
                      </a:pPr>
                      <a:r>
                        <a:rPr lang="fr-CA" sz="700" b="1">
                          <a:latin typeface="Roboto"/>
                          <a:ea typeface="Roboto"/>
                          <a:cs typeface="Roboto"/>
                        </a:rPr>
                        <a:t>02-08</a:t>
                      </a:r>
                      <a:endParaRPr lang="en-US" sz="700" b="1">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4999"/>
                        </a:lnSpc>
                        <a:spcBef>
                          <a:spcPts val="0"/>
                        </a:spcBef>
                        <a:spcAft>
                          <a:spcPts val="0"/>
                        </a:spcAft>
                        <a:buNone/>
                      </a:pPr>
                      <a:r>
                        <a:rPr lang="fr-CA" sz="700" b="1">
                          <a:latin typeface="Roboto"/>
                          <a:ea typeface="Roboto"/>
                          <a:cs typeface="Roboto"/>
                        </a:rPr>
                        <a:t>09-15</a:t>
                      </a:r>
                      <a:endParaRPr lang="en-US"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4999"/>
                        </a:lnSpc>
                        <a:spcBef>
                          <a:spcPts val="0"/>
                        </a:spcBef>
                        <a:spcAft>
                          <a:spcPts val="0"/>
                        </a:spcAft>
                        <a:buNone/>
                      </a:pPr>
                      <a:r>
                        <a:rPr lang="fr-CA" sz="700" b="1">
                          <a:latin typeface="Roboto"/>
                          <a:ea typeface="Roboto"/>
                          <a:cs typeface="Roboto"/>
                        </a:rPr>
                        <a:t>16-22</a:t>
                      </a:r>
                      <a:endParaRPr lang="en-US"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4999"/>
                        </a:lnSpc>
                        <a:spcBef>
                          <a:spcPts val="0"/>
                        </a:spcBef>
                        <a:spcAft>
                          <a:spcPts val="0"/>
                        </a:spcAft>
                        <a:buNone/>
                      </a:pPr>
                      <a:r>
                        <a:rPr lang="fr-CA" sz="700" b="1">
                          <a:latin typeface="Roboto"/>
                          <a:ea typeface="Roboto"/>
                          <a:cs typeface="Roboto"/>
                        </a:rPr>
                        <a:t>23-29</a:t>
                      </a:r>
                      <a:endParaRPr lang="en-US"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700" b="1">
                          <a:latin typeface="Roboto"/>
                          <a:ea typeface="Roboto"/>
                          <a:cs typeface="Roboto"/>
                          <a:sym typeface="Roboto"/>
                        </a:rPr>
                        <a:t>30-05</a:t>
                      </a:r>
                      <a:endParaRPr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700" b="1">
                          <a:latin typeface="Roboto"/>
                          <a:ea typeface="Roboto"/>
                          <a:cs typeface="Roboto"/>
                          <a:sym typeface="Roboto"/>
                        </a:rPr>
                        <a:t>06-12</a:t>
                      </a:r>
                      <a:endParaRPr sz="700" b="1">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700" b="1">
                          <a:latin typeface="Roboto"/>
                          <a:ea typeface="Roboto"/>
                          <a:cs typeface="Roboto"/>
                          <a:sym typeface="Roboto"/>
                        </a:rPr>
                        <a:t>13-19</a:t>
                      </a:r>
                      <a:endParaRPr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700" b="1">
                          <a:latin typeface="Roboto"/>
                          <a:ea typeface="Roboto"/>
                          <a:cs typeface="Roboto"/>
                          <a:sym typeface="Roboto"/>
                        </a:rPr>
                        <a:t>20-26</a:t>
                      </a:r>
                      <a:endParaRPr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700" b="1">
                          <a:latin typeface="Roboto"/>
                          <a:ea typeface="Roboto"/>
                          <a:cs typeface="Roboto"/>
                          <a:sym typeface="Roboto"/>
                        </a:rPr>
                        <a:t>27-02</a:t>
                      </a:r>
                      <a:endParaRPr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700" b="1">
                          <a:latin typeface="Roboto"/>
                          <a:ea typeface="Roboto"/>
                          <a:cs typeface="Roboto"/>
                          <a:sym typeface="Roboto"/>
                        </a:rPr>
                        <a:t>03-09</a:t>
                      </a:r>
                      <a:endParaRPr sz="700" b="1">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700" b="1">
                          <a:latin typeface="Roboto"/>
                          <a:ea typeface="Roboto"/>
                          <a:cs typeface="Roboto"/>
                          <a:sym typeface="Roboto"/>
                        </a:rPr>
                        <a:t>10-16</a:t>
                      </a:r>
                      <a:endParaRPr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700" b="1">
                          <a:latin typeface="Roboto"/>
                          <a:ea typeface="Roboto"/>
                          <a:cs typeface="Roboto"/>
                          <a:sym typeface="Roboto"/>
                        </a:rPr>
                        <a:t>17-23</a:t>
                      </a:r>
                      <a:endParaRPr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700" b="1">
                          <a:latin typeface="Roboto"/>
                          <a:ea typeface="Roboto"/>
                          <a:cs typeface="Roboto"/>
                          <a:sym typeface="Roboto"/>
                        </a:rPr>
                        <a:t>24-30</a:t>
                      </a:r>
                      <a:endParaRPr sz="700" b="1">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extLst>
                  <a:ext uri="{0D108BD9-81ED-4DB2-BD59-A6C34878D82A}">
                    <a16:rowId xmlns:a16="http://schemas.microsoft.com/office/drawing/2014/main" val="10001"/>
                  </a:ext>
                </a:extLst>
              </a:tr>
              <a:tr h="285750">
                <a:tc>
                  <a:txBody>
                    <a:bodyPr/>
                    <a:lstStyle/>
                    <a:p>
                      <a:pPr marL="0" lvl="0" indent="0" algn="l" rtl="0">
                        <a:lnSpc>
                          <a:spcPct val="115000"/>
                        </a:lnSpc>
                        <a:spcBef>
                          <a:spcPts val="0"/>
                        </a:spcBef>
                        <a:spcAft>
                          <a:spcPts val="0"/>
                        </a:spcAft>
                        <a:buNone/>
                      </a:pPr>
                      <a:r>
                        <a:rPr lang="fr-CA" sz="900" b="1">
                          <a:latin typeface="Roboto"/>
                          <a:ea typeface="Roboto"/>
                          <a:cs typeface="Roboto"/>
                          <a:sym typeface="Roboto"/>
                        </a:rPr>
                        <a:t>Mise en place parcelle</a:t>
                      </a:r>
                    </a:p>
                    <a:p>
                      <a:pPr marL="0" lvl="0" indent="0" algn="l">
                        <a:lnSpc>
                          <a:spcPct val="114999"/>
                        </a:lnSpc>
                        <a:spcBef>
                          <a:spcPts val="0"/>
                        </a:spcBef>
                        <a:spcAft>
                          <a:spcPts val="0"/>
                        </a:spcAft>
                        <a:buNone/>
                      </a:pPr>
                      <a:r>
                        <a:rPr lang="fr-CA" sz="900">
                          <a:latin typeface="Roboto"/>
                          <a:ea typeface="Roboto"/>
                          <a:cs typeface="Roboto"/>
                        </a:rPr>
                        <a:t>1 fois au début  (1h)</a:t>
                      </a:r>
                    </a:p>
                  </a:txBody>
                  <a:tcPr marL="28575" marR="28575" marT="19050" marB="19050" anchor="ctr">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lvl="0" algn="ctr">
                        <a:lnSpc>
                          <a:spcPct val="100000"/>
                        </a:lnSpc>
                        <a:spcBef>
                          <a:spcPts val="0"/>
                        </a:spcBef>
                        <a:spcAft>
                          <a:spcPts val="0"/>
                        </a:spcAft>
                        <a:buNone/>
                      </a:pPr>
                      <a:r>
                        <a:rPr lang="fr-CA" sz="900" b="0" i="0" u="none" strike="noStrike" noProof="0">
                          <a:solidFill>
                            <a:srgbClr val="000000"/>
                          </a:solidFill>
                          <a:latin typeface="Roboto"/>
                        </a:rPr>
                        <a:t>1</a:t>
                      </a:r>
                      <a:endParaRPr lang="en-US" sz="900" b="0" i="0" u="none" strike="noStrike" noProof="0">
                        <a:solidFill>
                          <a:srgbClr val="000000"/>
                        </a:solidFill>
                        <a:latin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l"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19050"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extLst>
                  <a:ext uri="{0D108BD9-81ED-4DB2-BD59-A6C34878D82A}">
                    <a16:rowId xmlns:a16="http://schemas.microsoft.com/office/drawing/2014/main" val="10002"/>
                  </a:ext>
                </a:extLst>
              </a:tr>
              <a:tr h="285750">
                <a:tc>
                  <a:txBody>
                    <a:bodyPr/>
                    <a:lstStyle/>
                    <a:p>
                      <a:pPr marL="0" lvl="0" indent="0" algn="l" rtl="0">
                        <a:lnSpc>
                          <a:spcPct val="115000"/>
                        </a:lnSpc>
                        <a:spcBef>
                          <a:spcPts val="0"/>
                        </a:spcBef>
                        <a:spcAft>
                          <a:spcPts val="0"/>
                        </a:spcAft>
                        <a:buNone/>
                      </a:pPr>
                      <a:r>
                        <a:rPr lang="fr-CA" sz="900" b="1">
                          <a:latin typeface="Roboto"/>
                          <a:ea typeface="Roboto"/>
                          <a:cs typeface="Roboto"/>
                          <a:sym typeface="Roboto"/>
                        </a:rPr>
                        <a:t>Description </a:t>
                      </a:r>
                      <a:r>
                        <a:rPr lang="fr-CA" sz="900" b="1">
                          <a:latin typeface="Roboto"/>
                          <a:ea typeface="Roboto"/>
                          <a:cs typeface="Roboto"/>
                        </a:rPr>
                        <a:t>de la parcelle </a:t>
                      </a:r>
                      <a:endParaRPr lang="fr-CA" sz="900" b="1">
                        <a:latin typeface="Roboto"/>
                        <a:ea typeface="Roboto"/>
                        <a:cs typeface="Roboto"/>
                        <a:sym typeface="Roboto"/>
                      </a:endParaRPr>
                    </a:p>
                    <a:p>
                      <a:pPr marL="0" lvl="0" indent="0" algn="l">
                        <a:lnSpc>
                          <a:spcPct val="114999"/>
                        </a:lnSpc>
                        <a:spcBef>
                          <a:spcPts val="0"/>
                        </a:spcBef>
                        <a:spcAft>
                          <a:spcPts val="0"/>
                        </a:spcAft>
                        <a:buNone/>
                      </a:pPr>
                      <a:r>
                        <a:rPr lang="fr-CA" sz="900">
                          <a:latin typeface="Roboto"/>
                          <a:ea typeface="Roboto"/>
                          <a:cs typeface="Roboto"/>
                        </a:rPr>
                        <a:t>Chaque semaine </a:t>
                      </a:r>
                      <a:r>
                        <a:rPr lang="fr-CA" sz="900" b="0" i="0" u="none" strike="noStrike" noProof="0">
                          <a:solidFill>
                            <a:srgbClr val="000000"/>
                          </a:solidFill>
                          <a:latin typeface="Roboto"/>
                        </a:rPr>
                        <a:t>(30 min)</a:t>
                      </a:r>
                      <a:endParaRPr lang="fr-CA" sz="900">
                        <a:latin typeface="Roboto"/>
                        <a:ea typeface="Roboto"/>
                        <a:cs typeface="Roboto"/>
                      </a:endParaRPr>
                    </a:p>
                  </a:txBody>
                  <a:tcPr marL="28575" marR="28575" marT="19050" marB="19050" anchor="ctr">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fr-CA" sz="900">
                          <a:latin typeface="Roboto"/>
                          <a:ea typeface="Roboto"/>
                          <a:cs typeface="Roboto"/>
                        </a:rPr>
                        <a:t>1</a:t>
                      </a: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fr-CA" sz="900">
                          <a:latin typeface="Roboto"/>
                          <a:ea typeface="Roboto"/>
                          <a:cs typeface="Roboto"/>
                        </a:rPr>
                        <a:t>2</a:t>
                      </a: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fr-CA" sz="900">
                          <a:latin typeface="Roboto"/>
                          <a:ea typeface="Roboto"/>
                          <a:cs typeface="Roboto"/>
                        </a:rPr>
                        <a:t>3</a:t>
                      </a:r>
                      <a:endParaRPr sz="9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r>
                        <a:rPr lang="fr-CA" sz="900">
                          <a:latin typeface="Roboto"/>
                          <a:ea typeface="Roboto"/>
                          <a:cs typeface="Roboto"/>
                        </a:rPr>
                        <a:t>4</a:t>
                      </a:r>
                      <a:endParaRPr sz="9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extLst>
                  <a:ext uri="{0D108BD9-81ED-4DB2-BD59-A6C34878D82A}">
                    <a16:rowId xmlns:a16="http://schemas.microsoft.com/office/drawing/2014/main" val="10003"/>
                  </a:ext>
                </a:extLst>
              </a:tr>
              <a:tr h="285750">
                <a:tc>
                  <a:txBody>
                    <a:bodyPr/>
                    <a:lstStyle/>
                    <a:p>
                      <a:pPr marL="0" lvl="0" indent="0" algn="l" rtl="0">
                        <a:lnSpc>
                          <a:spcPct val="115000"/>
                        </a:lnSpc>
                        <a:spcBef>
                          <a:spcPts val="0"/>
                        </a:spcBef>
                        <a:spcAft>
                          <a:spcPts val="0"/>
                        </a:spcAft>
                        <a:buNone/>
                      </a:pPr>
                      <a:r>
                        <a:rPr lang="fr-CA" sz="900" b="1">
                          <a:latin typeface="Roboto"/>
                          <a:ea typeface="Roboto"/>
                          <a:cs typeface="Roboto"/>
                          <a:sym typeface="Roboto"/>
                        </a:rPr>
                        <a:t>A1 : </a:t>
                      </a:r>
                      <a:r>
                        <a:rPr lang="fr-CA" sz="900" b="1" err="1">
                          <a:latin typeface="Roboto"/>
                          <a:ea typeface="Roboto"/>
                          <a:cs typeface="Roboto"/>
                          <a:sym typeface="Roboto"/>
                        </a:rPr>
                        <a:t>Asclép</a:t>
                      </a:r>
                      <a:r>
                        <a:rPr lang="fr-CA" sz="900" b="1">
                          <a:latin typeface="Roboto"/>
                          <a:ea typeface="Roboto"/>
                          <a:cs typeface="Roboto"/>
                          <a:sym typeface="Roboto"/>
                        </a:rPr>
                        <a:t>. + </a:t>
                      </a:r>
                      <a:r>
                        <a:rPr lang="fr-CA" sz="900" b="1">
                          <a:latin typeface="Roboto"/>
                          <a:ea typeface="Roboto"/>
                          <a:cs typeface="Roboto"/>
                        </a:rPr>
                        <a:t>p. </a:t>
                      </a:r>
                      <a:r>
                        <a:rPr lang="fr-CA" sz="900" b="1" err="1">
                          <a:latin typeface="Roboto"/>
                          <a:ea typeface="Roboto"/>
                          <a:cs typeface="Roboto"/>
                        </a:rPr>
                        <a:t>nectari</a:t>
                      </a:r>
                      <a:r>
                        <a:rPr lang="fr-CA" sz="900" b="1">
                          <a:latin typeface="Roboto"/>
                          <a:ea typeface="Roboto"/>
                          <a:cs typeface="Roboto"/>
                          <a:sym typeface="Roboto"/>
                        </a:rPr>
                        <a:t>.</a:t>
                      </a:r>
                      <a:r>
                        <a:rPr lang="fr-CA" sz="900" b="1">
                          <a:latin typeface="Roboto"/>
                          <a:ea typeface="Roboto"/>
                          <a:cs typeface="Roboto"/>
                        </a:rPr>
                        <a:t> </a:t>
                      </a:r>
                    </a:p>
                    <a:p>
                      <a:pPr marL="0" lvl="0" indent="0" algn="l">
                        <a:lnSpc>
                          <a:spcPct val="114999"/>
                        </a:lnSpc>
                        <a:spcBef>
                          <a:spcPts val="0"/>
                        </a:spcBef>
                        <a:spcAft>
                          <a:spcPts val="0"/>
                        </a:spcAft>
                        <a:buNone/>
                      </a:pPr>
                      <a:r>
                        <a:rPr lang="fr-CA" sz="900">
                          <a:latin typeface="Roboto"/>
                          <a:ea typeface="Roboto"/>
                          <a:cs typeface="Roboto"/>
                        </a:rPr>
                        <a:t>Une fois par mois </a:t>
                      </a:r>
                      <a:r>
                        <a:rPr lang="fr-CA" sz="900">
                          <a:latin typeface="Roboto"/>
                          <a:ea typeface="Roboto"/>
                          <a:cs typeface="Roboto"/>
                          <a:sym typeface="Roboto"/>
                        </a:rPr>
                        <a:t>(</a:t>
                      </a:r>
                      <a:r>
                        <a:rPr lang="fr-CA" sz="900">
                          <a:latin typeface="Roboto"/>
                          <a:ea typeface="Roboto"/>
                          <a:cs typeface="Roboto"/>
                        </a:rPr>
                        <a:t>1-4</a:t>
                      </a:r>
                      <a:r>
                        <a:rPr lang="fr-CA" sz="900">
                          <a:latin typeface="Roboto"/>
                          <a:ea typeface="Roboto"/>
                          <a:cs typeface="Roboto"/>
                          <a:sym typeface="Roboto"/>
                        </a:rPr>
                        <a:t> h)</a:t>
                      </a:r>
                    </a:p>
                  </a:txBody>
                  <a:tcPr marL="28575" marR="28575" marT="19050" marB="19050" anchor="ctr">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1</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2</a:t>
                      </a:r>
                      <a:endParaRPr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3</a:t>
                      </a:r>
                      <a:endParaRPr sz="9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lnSpc>
                          <a:spcPct val="115000"/>
                        </a:lnSpc>
                        <a:spcBef>
                          <a:spcPts val="0"/>
                        </a:spcBef>
                        <a:spcAft>
                          <a:spcPts val="0"/>
                        </a:spcAft>
                        <a:buNone/>
                      </a:pPr>
                      <a:r>
                        <a:rPr lang="fr-CA" sz="900">
                          <a:latin typeface="Roboto"/>
                          <a:ea typeface="Roboto"/>
                          <a:cs typeface="Roboto"/>
                          <a:sym typeface="Roboto"/>
                        </a:rPr>
                        <a:t>4</a:t>
                      </a:r>
                      <a:endParaRPr sz="9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solidFill>
                      <a:srgbClr val="92D050"/>
                    </a:solid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extLst>
                  <a:ext uri="{0D108BD9-81ED-4DB2-BD59-A6C34878D82A}">
                    <a16:rowId xmlns:a16="http://schemas.microsoft.com/office/drawing/2014/main" val="10004"/>
                  </a:ext>
                </a:extLst>
              </a:tr>
              <a:tr h="285750">
                <a:tc>
                  <a:txBody>
                    <a:bodyPr/>
                    <a:lstStyle/>
                    <a:p>
                      <a:pPr marL="0" lvl="0" indent="0" algn="l" rtl="0">
                        <a:lnSpc>
                          <a:spcPct val="115000"/>
                        </a:lnSpc>
                        <a:spcBef>
                          <a:spcPts val="0"/>
                        </a:spcBef>
                        <a:spcAft>
                          <a:spcPts val="0"/>
                        </a:spcAft>
                        <a:buNone/>
                      </a:pPr>
                      <a:r>
                        <a:rPr lang="fr-CA" sz="900" b="1">
                          <a:latin typeface="Roboto"/>
                          <a:ea typeface="Roboto"/>
                          <a:cs typeface="Roboto"/>
                          <a:sym typeface="Roboto"/>
                        </a:rPr>
                        <a:t>A2 : </a:t>
                      </a:r>
                      <a:r>
                        <a:rPr lang="fr-CA" sz="900" b="1">
                          <a:latin typeface="Roboto"/>
                          <a:ea typeface="Roboto"/>
                          <a:cs typeface="Roboto"/>
                        </a:rPr>
                        <a:t>Monarques immatures</a:t>
                      </a:r>
                      <a:endParaRPr lang="en-US" sz="900" b="1">
                        <a:latin typeface="Roboto"/>
                        <a:ea typeface="Roboto"/>
                        <a:cs typeface="Roboto"/>
                      </a:endParaRPr>
                    </a:p>
                    <a:p>
                      <a:pPr marL="0" lvl="0" indent="0" algn="l">
                        <a:lnSpc>
                          <a:spcPct val="114999"/>
                        </a:lnSpc>
                        <a:spcBef>
                          <a:spcPts val="0"/>
                        </a:spcBef>
                        <a:spcAft>
                          <a:spcPts val="0"/>
                        </a:spcAft>
                        <a:buNone/>
                      </a:pPr>
                      <a:r>
                        <a:rPr lang="fr-CA" sz="900">
                          <a:latin typeface="Roboto"/>
                          <a:ea typeface="Roboto"/>
                          <a:cs typeface="Roboto"/>
                        </a:rPr>
                        <a:t>Env. Chaque semaine (</a:t>
                      </a:r>
                      <a:r>
                        <a:rPr lang="fr-CA" sz="900">
                          <a:latin typeface="Roboto"/>
                          <a:ea typeface="Roboto"/>
                          <a:cs typeface="Roboto"/>
                          <a:sym typeface="Roboto"/>
                        </a:rPr>
                        <a:t>1 h)</a:t>
                      </a:r>
                      <a:endParaRPr sz="9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9525" cap="flat" cmpd="sng">
                      <a:solidFill>
                        <a:srgbClr val="888888"/>
                      </a:solidFill>
                      <a:prstDash val="solid"/>
                      <a:round/>
                      <a:headEnd type="none" w="sm" len="sm"/>
                      <a:tailEnd type="none" w="sm" len="sm"/>
                    </a:lnB>
                    <a:noFill/>
                  </a:tcPr>
                </a:tc>
                <a:extLst>
                  <a:ext uri="{0D108BD9-81ED-4DB2-BD59-A6C34878D82A}">
                    <a16:rowId xmlns:a16="http://schemas.microsoft.com/office/drawing/2014/main" val="10005"/>
                  </a:ext>
                </a:extLst>
              </a:tr>
              <a:tr h="285750">
                <a:tc>
                  <a:txBody>
                    <a:bodyPr/>
                    <a:lstStyle/>
                    <a:p>
                      <a:pPr marL="0" lvl="0" indent="0" algn="l" rtl="0">
                        <a:lnSpc>
                          <a:spcPct val="115000"/>
                        </a:lnSpc>
                        <a:spcBef>
                          <a:spcPts val="0"/>
                        </a:spcBef>
                        <a:spcAft>
                          <a:spcPts val="0"/>
                        </a:spcAft>
                        <a:buNone/>
                      </a:pPr>
                      <a:r>
                        <a:rPr lang="fr-CA" sz="900" b="1">
                          <a:latin typeface="Roboto"/>
                          <a:ea typeface="Roboto"/>
                          <a:cs typeface="Roboto"/>
                          <a:sym typeface="Roboto"/>
                        </a:rPr>
                        <a:t>A3 : </a:t>
                      </a:r>
                      <a:r>
                        <a:rPr lang="fr-CA" sz="900" b="1">
                          <a:latin typeface="Roboto"/>
                          <a:ea typeface="Roboto"/>
                          <a:cs typeface="Roboto"/>
                        </a:rPr>
                        <a:t>Monarques adultes</a:t>
                      </a:r>
                    </a:p>
                    <a:p>
                      <a:pPr marL="0" lvl="0" indent="0" algn="l">
                        <a:lnSpc>
                          <a:spcPct val="114999"/>
                        </a:lnSpc>
                        <a:spcBef>
                          <a:spcPts val="0"/>
                        </a:spcBef>
                        <a:spcAft>
                          <a:spcPts val="0"/>
                        </a:spcAft>
                        <a:buNone/>
                      </a:pPr>
                      <a:r>
                        <a:rPr lang="fr-CA" sz="900">
                          <a:latin typeface="Roboto"/>
                          <a:ea typeface="Roboto"/>
                          <a:cs typeface="Roboto"/>
                        </a:rPr>
                        <a:t>Chaque 2 semaines </a:t>
                      </a:r>
                      <a:r>
                        <a:rPr lang="fr-CA" sz="900">
                          <a:latin typeface="Roboto"/>
                          <a:ea typeface="Roboto"/>
                          <a:cs typeface="Roboto"/>
                          <a:sym typeface="Roboto"/>
                        </a:rPr>
                        <a:t>(30 min)</a:t>
                      </a:r>
                      <a:endParaRPr lang="en-US" sz="9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solidFill>
                      <a:srgbClr val="FFFFFF"/>
                    </a:solid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no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no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no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no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no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no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19050"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noFill/>
                  </a:tcPr>
                </a:tc>
                <a:tc>
                  <a:txBody>
                    <a:bodyPr/>
                    <a:lstStyle/>
                    <a:p>
                      <a:pPr marL="0" lvl="0" indent="0" algn="ctr" rtl="0">
                        <a:spcBef>
                          <a:spcPts val="0"/>
                        </a:spcBef>
                        <a:spcAft>
                          <a:spcPts val="0"/>
                        </a:spcAft>
                        <a:buNone/>
                      </a:pPr>
                      <a:endParaRPr sz="12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9525"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noFill/>
                  </a:tcPr>
                </a:tc>
                <a:tc>
                  <a:txBody>
                    <a:bodyPr/>
                    <a:lstStyle/>
                    <a:p>
                      <a:pPr marL="0" lvl="0" indent="0" algn="ctr" rtl="0">
                        <a:lnSpc>
                          <a:spcPct val="115000"/>
                        </a:lnSpc>
                        <a:spcBef>
                          <a:spcPts val="0"/>
                        </a:spcBef>
                        <a:spcAft>
                          <a:spcPts val="0"/>
                        </a:spcAft>
                        <a:buNone/>
                      </a:pPr>
                      <a:endParaRPr lang="fr-CA" sz="900">
                        <a:latin typeface="Roboto"/>
                        <a:ea typeface="Roboto"/>
                        <a:cs typeface="Roboto"/>
                        <a:sym typeface="Roboto"/>
                      </a:endParaRPr>
                    </a:p>
                  </a:txBody>
                  <a:tcPr marL="28575" marR="28575" marT="19050" marB="19050" anchor="ctr">
                    <a:lnL w="9525" cap="flat" cmpd="sng">
                      <a:solidFill>
                        <a:srgbClr val="888888"/>
                      </a:solidFill>
                      <a:prstDash val="solid"/>
                      <a:round/>
                      <a:headEnd type="none" w="sm" len="sm"/>
                      <a:tailEnd type="none" w="sm" len="sm"/>
                    </a:lnL>
                    <a:lnR w="19050" cap="flat" cmpd="sng">
                      <a:solidFill>
                        <a:srgbClr val="888888"/>
                      </a:solidFill>
                      <a:prstDash val="solid"/>
                      <a:round/>
                      <a:headEnd type="none" w="sm" len="sm"/>
                      <a:tailEnd type="none" w="sm" len="sm"/>
                    </a:lnR>
                    <a:lnT w="9525" cap="flat" cmpd="sng">
                      <a:solidFill>
                        <a:srgbClr val="888888"/>
                      </a:solidFill>
                      <a:prstDash val="solid"/>
                      <a:round/>
                      <a:headEnd type="none" w="sm" len="sm"/>
                      <a:tailEnd type="none" w="sm" len="sm"/>
                    </a:lnT>
                    <a:lnB w="19050" cap="flat" cmpd="sng">
                      <a:solidFill>
                        <a:srgbClr val="888888"/>
                      </a:solidFill>
                      <a:prstDash val="solid"/>
                      <a:round/>
                      <a:headEnd type="none" w="sm" len="sm"/>
                      <a:tailEnd type="none" w="sm" len="sm"/>
                    </a:lnB>
                    <a:noFill/>
                  </a:tcPr>
                </a:tc>
                <a:extLst>
                  <a:ext uri="{0D108BD9-81ED-4DB2-BD59-A6C34878D82A}">
                    <a16:rowId xmlns:a16="http://schemas.microsoft.com/office/drawing/2014/main" val="10006"/>
                  </a:ext>
                </a:extLst>
              </a:tr>
            </a:tbl>
          </a:graphicData>
        </a:graphic>
      </p:graphicFrame>
      <p:sp>
        <p:nvSpPr>
          <p:cNvPr id="2" name="Rectangle 1">
            <a:extLst>
              <a:ext uri="{FF2B5EF4-FFF2-40B4-BE49-F238E27FC236}">
                <a16:creationId xmlns:a16="http://schemas.microsoft.com/office/drawing/2014/main" id="{89F3C199-6D62-EA64-A5A5-4F4405F20BB1}"/>
              </a:ext>
            </a:extLst>
          </p:cNvPr>
          <p:cNvSpPr/>
          <p:nvPr/>
        </p:nvSpPr>
        <p:spPr>
          <a:xfrm>
            <a:off x="3319" y="4766733"/>
            <a:ext cx="1499493" cy="37602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1000" err="1">
                <a:solidFill>
                  <a:schemeClr val="tx1"/>
                </a:solidFill>
                <a:cs typeface="Arial"/>
              </a:rPr>
              <a:t>Cet</a:t>
            </a:r>
            <a:r>
              <a:rPr lang="en-GB" sz="1000">
                <a:solidFill>
                  <a:schemeClr val="tx1"/>
                </a:solidFill>
                <a:cs typeface="Arial"/>
              </a:rPr>
              <a:t> </a:t>
            </a:r>
            <a:r>
              <a:rPr lang="en-GB" sz="1000" err="1">
                <a:solidFill>
                  <a:schemeClr val="tx1"/>
                </a:solidFill>
                <a:cs typeface="Arial"/>
              </a:rPr>
              <a:t>exemple</a:t>
            </a:r>
            <a:r>
              <a:rPr lang="en-GB" sz="1000">
                <a:solidFill>
                  <a:schemeClr val="tx1"/>
                </a:solidFill>
                <a:cs typeface="Arial"/>
              </a:rPr>
              <a:t> ne figure pas dans le </a:t>
            </a:r>
            <a:r>
              <a:rPr lang="en-GB" sz="1000" err="1">
                <a:solidFill>
                  <a:schemeClr val="tx1"/>
                </a:solidFill>
                <a:cs typeface="Arial"/>
              </a:rPr>
              <a:t>protocole</a:t>
            </a:r>
            <a:r>
              <a:rPr lang="en-GB" sz="1000">
                <a:solidFill>
                  <a:schemeClr val="tx1"/>
                </a:solidFill>
                <a:cs typeface="Arial"/>
              </a:rPr>
              <a:t>.</a:t>
            </a:r>
            <a:endParaRPr lang="en-US">
              <a:solidFill>
                <a:schemeClr val="tx1"/>
              </a:solidFill>
            </a:endParaRPr>
          </a:p>
        </p:txBody>
      </p:sp>
      <p:sp>
        <p:nvSpPr>
          <p:cNvPr id="5" name="Google Shape;269;p32">
            <a:extLst>
              <a:ext uri="{FF2B5EF4-FFF2-40B4-BE49-F238E27FC236}">
                <a16:creationId xmlns:a16="http://schemas.microsoft.com/office/drawing/2014/main" id="{9648D20C-437B-C959-933B-6DDE42584853}"/>
              </a:ext>
            </a:extLst>
          </p:cNvPr>
          <p:cNvSpPr txBox="1"/>
          <p:nvPr/>
        </p:nvSpPr>
        <p:spPr>
          <a:xfrm>
            <a:off x="322750" y="271775"/>
            <a:ext cx="8239531" cy="892522"/>
          </a:xfrm>
          <a:prstGeom prst="rect">
            <a:avLst/>
          </a:prstGeom>
          <a:noFill/>
          <a:ln>
            <a:noFill/>
          </a:ln>
        </p:spPr>
        <p:txBody>
          <a:bodyPr spcFirstLastPara="1" wrap="square" lIns="91425" tIns="91425" rIns="91425" bIns="91425" anchor="t" anchorCtr="0">
            <a:spAutoFit/>
          </a:bodyPr>
          <a:lstStyle/>
          <a:p>
            <a:r>
              <a:rPr lang="en-CA" sz="2800" b="1" err="1">
                <a:solidFill>
                  <a:schemeClr val="dk1"/>
                </a:solidFill>
                <a:latin typeface="Roboto"/>
                <a:ea typeface="Roboto"/>
                <a:cs typeface="Roboto"/>
                <a:sym typeface="Roboto"/>
              </a:rPr>
              <a:t>Exemple</a:t>
            </a:r>
            <a:r>
              <a:rPr lang="en-CA" sz="2800" b="1">
                <a:solidFill>
                  <a:schemeClr val="dk1"/>
                </a:solidFill>
                <a:latin typeface="Roboto"/>
                <a:ea typeface="Roboto"/>
                <a:cs typeface="Roboto"/>
                <a:sym typeface="Roboto"/>
              </a:rPr>
              <a:t> d'un </a:t>
            </a:r>
            <a:r>
              <a:rPr lang="en-CA" sz="2800" b="1" err="1">
                <a:solidFill>
                  <a:schemeClr val="dk1"/>
                </a:solidFill>
                <a:latin typeface="Roboto"/>
                <a:ea typeface="Roboto"/>
                <a:cs typeface="Roboto"/>
                <a:sym typeface="Roboto"/>
              </a:rPr>
              <a:t>organisme</a:t>
            </a:r>
            <a:r>
              <a:rPr lang="en-CA" sz="2800" b="1">
                <a:solidFill>
                  <a:schemeClr val="dk1"/>
                </a:solidFill>
                <a:latin typeface="Roboto"/>
                <a:ea typeface="Roboto"/>
                <a:cs typeface="Roboto"/>
                <a:sym typeface="Roboto"/>
              </a:rPr>
              <a:t> qui ne fait que </a:t>
            </a:r>
            <a:r>
              <a:rPr lang="en-CA" sz="2800" b="1" err="1">
                <a:solidFill>
                  <a:schemeClr val="dk1"/>
                </a:solidFill>
                <a:latin typeface="Roboto"/>
                <a:ea typeface="Roboto"/>
                <a:cs typeface="Roboto"/>
                <a:sym typeface="Roboto"/>
              </a:rPr>
              <a:t>l'activité</a:t>
            </a:r>
            <a:r>
              <a:rPr lang="en-CA" sz="2800" b="1">
                <a:solidFill>
                  <a:schemeClr val="dk1"/>
                </a:solidFill>
                <a:latin typeface="Roboto"/>
                <a:ea typeface="Roboto"/>
                <a:cs typeface="Roboto"/>
                <a:sym typeface="Roboto"/>
              </a:rPr>
              <a:t> 1</a:t>
            </a:r>
            <a:endParaRPr lang="en-CA" sz="2800" b="1">
              <a:solidFill>
                <a:schemeClr val="dk1"/>
              </a:solidFill>
              <a:latin typeface="Roboto"/>
              <a:ea typeface="Roboto"/>
              <a:cs typeface="Roboto"/>
            </a:endParaRPr>
          </a:p>
          <a:p>
            <a:r>
              <a:rPr lang="en-CA" sz="1800">
                <a:solidFill>
                  <a:schemeClr val="dk1"/>
                </a:solidFill>
                <a:latin typeface="Roboto"/>
                <a:ea typeface="Roboto"/>
                <a:cs typeface="Roboto"/>
                <a:sym typeface="Roboto"/>
              </a:rPr>
              <a:t>Un </a:t>
            </a:r>
            <a:r>
              <a:rPr lang="en-CA" sz="1800" err="1">
                <a:solidFill>
                  <a:schemeClr val="dk1"/>
                </a:solidFill>
                <a:latin typeface="Roboto"/>
                <a:ea typeface="Roboto"/>
                <a:cs typeface="Roboto"/>
                <a:sym typeface="Roboto"/>
              </a:rPr>
              <a:t>calendrier</a:t>
            </a:r>
            <a:r>
              <a:rPr lang="en-CA" sz="1800">
                <a:solidFill>
                  <a:schemeClr val="dk1"/>
                </a:solidFill>
                <a:latin typeface="Roboto"/>
                <a:ea typeface="Roboto"/>
                <a:cs typeface="Roboto"/>
                <a:sym typeface="Roboto"/>
              </a:rPr>
              <a:t> </a:t>
            </a:r>
            <a:r>
              <a:rPr lang="en-CA" sz="1800" err="1">
                <a:solidFill>
                  <a:schemeClr val="dk1"/>
                </a:solidFill>
                <a:latin typeface="Roboto"/>
                <a:ea typeface="Roboto"/>
                <a:cs typeface="Roboto"/>
                <a:sym typeface="Roboto"/>
              </a:rPr>
              <a:t>d'inventaire</a:t>
            </a:r>
            <a:r>
              <a:rPr lang="en-CA" sz="1800">
                <a:solidFill>
                  <a:schemeClr val="dk1"/>
                </a:solidFill>
                <a:latin typeface="Roboto"/>
                <a:ea typeface="Roboto"/>
                <a:cs typeface="Roboto"/>
                <a:sym typeface="Roboto"/>
              </a:rPr>
              <a:t> </a:t>
            </a:r>
            <a:r>
              <a:rPr lang="en-CA" sz="1800" err="1">
                <a:solidFill>
                  <a:schemeClr val="dk1"/>
                </a:solidFill>
                <a:latin typeface="Roboto"/>
                <a:ea typeface="Roboto"/>
                <a:cs typeface="Roboto"/>
                <a:sym typeface="Roboto"/>
              </a:rPr>
              <a:t>modifié</a:t>
            </a:r>
            <a:r>
              <a:rPr lang="en-CA" sz="1800">
                <a:solidFill>
                  <a:schemeClr val="dk1"/>
                </a:solidFill>
                <a:latin typeface="Roboto"/>
                <a:ea typeface="Roboto"/>
                <a:cs typeface="Roboto"/>
                <a:sym typeface="Roboto"/>
              </a:rPr>
              <a:t> pour 1 site</a:t>
            </a:r>
            <a:endParaRPr lang="en-CA" sz="1800">
              <a:solidFill>
                <a:schemeClr val="dk1"/>
              </a:solidFill>
              <a:ea typeface="Roboto"/>
            </a:endParaRPr>
          </a:p>
        </p:txBody>
      </p:sp>
      <p:sp>
        <p:nvSpPr>
          <p:cNvPr id="4" name="Google Shape;355;p34">
            <a:extLst>
              <a:ext uri="{FF2B5EF4-FFF2-40B4-BE49-F238E27FC236}">
                <a16:creationId xmlns:a16="http://schemas.microsoft.com/office/drawing/2014/main" id="{5D2836DD-A9C2-B3E2-EE7E-B61238846FF1}"/>
              </a:ext>
            </a:extLst>
          </p:cNvPr>
          <p:cNvSpPr txBox="1"/>
          <p:nvPr/>
        </p:nvSpPr>
        <p:spPr>
          <a:xfrm>
            <a:off x="7830502" y="2292763"/>
            <a:ext cx="1349562" cy="346218"/>
          </a:xfrm>
          <a:prstGeom prst="rect">
            <a:avLst/>
          </a:prstGeom>
          <a:noFill/>
          <a:ln>
            <a:noFill/>
          </a:ln>
        </p:spPr>
        <p:txBody>
          <a:bodyPr spcFirstLastPara="1" wrap="square" lIns="91425" tIns="91425" rIns="91425" bIns="91425" anchor="t" anchorCtr="0">
            <a:spAutoFit/>
          </a:bodyPr>
          <a:lstStyle/>
          <a:p>
            <a:r>
              <a:rPr lang="fr-CA" sz="1000">
                <a:solidFill>
                  <a:srgbClr val="888888"/>
                </a:solidFill>
                <a:latin typeface="Roboto"/>
                <a:ea typeface="Roboto"/>
                <a:cs typeface="Roboto"/>
                <a:sym typeface="Roboto"/>
              </a:rPr>
              <a:t>4 x 30 min = 2h</a:t>
            </a:r>
            <a:endParaRPr lang="en-US" sz="1000"/>
          </a:p>
        </p:txBody>
      </p:sp>
      <p:sp>
        <p:nvSpPr>
          <p:cNvPr id="6" name="Google Shape;355;p34">
            <a:extLst>
              <a:ext uri="{FF2B5EF4-FFF2-40B4-BE49-F238E27FC236}">
                <a16:creationId xmlns:a16="http://schemas.microsoft.com/office/drawing/2014/main" id="{2AE8761A-37D5-6EE2-60E4-E8973310AA85}"/>
              </a:ext>
            </a:extLst>
          </p:cNvPr>
          <p:cNvSpPr txBox="1"/>
          <p:nvPr/>
        </p:nvSpPr>
        <p:spPr>
          <a:xfrm>
            <a:off x="7830502" y="1891859"/>
            <a:ext cx="1349562" cy="346218"/>
          </a:xfrm>
          <a:prstGeom prst="rect">
            <a:avLst/>
          </a:prstGeom>
          <a:noFill/>
          <a:ln>
            <a:noFill/>
          </a:ln>
        </p:spPr>
        <p:txBody>
          <a:bodyPr spcFirstLastPara="1" wrap="square" lIns="91425" tIns="91425" rIns="91425" bIns="91425" anchor="t" anchorCtr="0">
            <a:spAutoFit/>
          </a:bodyPr>
          <a:lstStyle/>
          <a:p>
            <a:r>
              <a:rPr lang="fr-CA" sz="1000">
                <a:solidFill>
                  <a:srgbClr val="888888"/>
                </a:solidFill>
                <a:latin typeface="Roboto"/>
                <a:ea typeface="Roboto"/>
                <a:cs typeface="Roboto"/>
                <a:sym typeface="Roboto"/>
              </a:rPr>
              <a:t>1 x 1 h = 1h</a:t>
            </a:r>
            <a:endParaRPr lang="en-US" sz="1000"/>
          </a:p>
        </p:txBody>
      </p:sp>
      <p:sp>
        <p:nvSpPr>
          <p:cNvPr id="7" name="Google Shape;355;p34">
            <a:extLst>
              <a:ext uri="{FF2B5EF4-FFF2-40B4-BE49-F238E27FC236}">
                <a16:creationId xmlns:a16="http://schemas.microsoft.com/office/drawing/2014/main" id="{86921109-B140-E70C-1271-A5BBEAAAF2E8}"/>
              </a:ext>
            </a:extLst>
          </p:cNvPr>
          <p:cNvSpPr txBox="1"/>
          <p:nvPr/>
        </p:nvSpPr>
        <p:spPr>
          <a:xfrm>
            <a:off x="7830502" y="2633956"/>
            <a:ext cx="1349562" cy="346218"/>
          </a:xfrm>
          <a:prstGeom prst="rect">
            <a:avLst/>
          </a:prstGeom>
          <a:noFill/>
          <a:ln>
            <a:noFill/>
          </a:ln>
        </p:spPr>
        <p:txBody>
          <a:bodyPr spcFirstLastPara="1" wrap="square" lIns="91425" tIns="91425" rIns="91425" bIns="91425" anchor="t" anchorCtr="0">
            <a:spAutoFit/>
          </a:bodyPr>
          <a:lstStyle/>
          <a:p>
            <a:r>
              <a:rPr lang="fr-CA" sz="1000">
                <a:solidFill>
                  <a:srgbClr val="888888"/>
                </a:solidFill>
                <a:latin typeface="Roboto"/>
                <a:ea typeface="Roboto"/>
                <a:cs typeface="Roboto"/>
                <a:sym typeface="Roboto"/>
              </a:rPr>
              <a:t>4 x 4 h = 16h</a:t>
            </a:r>
            <a:endParaRPr lang="en-US" sz="1000"/>
          </a:p>
        </p:txBody>
      </p:sp>
      <p:sp>
        <p:nvSpPr>
          <p:cNvPr id="8" name="Google Shape;355;p34">
            <a:extLst>
              <a:ext uri="{FF2B5EF4-FFF2-40B4-BE49-F238E27FC236}">
                <a16:creationId xmlns:a16="http://schemas.microsoft.com/office/drawing/2014/main" id="{0674671D-C861-7DA8-C123-9822D6D69C8F}"/>
              </a:ext>
            </a:extLst>
          </p:cNvPr>
          <p:cNvSpPr txBox="1"/>
          <p:nvPr/>
        </p:nvSpPr>
        <p:spPr>
          <a:xfrm>
            <a:off x="7830502" y="3000739"/>
            <a:ext cx="1349562" cy="346218"/>
          </a:xfrm>
          <a:prstGeom prst="rect">
            <a:avLst/>
          </a:prstGeom>
          <a:noFill/>
          <a:ln>
            <a:noFill/>
          </a:ln>
        </p:spPr>
        <p:txBody>
          <a:bodyPr spcFirstLastPara="1" wrap="square" lIns="91425" tIns="91425" rIns="91425" bIns="91425" anchor="t" anchorCtr="0">
            <a:spAutoFit/>
          </a:bodyPr>
          <a:lstStyle/>
          <a:p>
            <a:r>
              <a:rPr lang="fr-CA" sz="1000">
                <a:solidFill>
                  <a:srgbClr val="888888"/>
                </a:solidFill>
                <a:latin typeface="Roboto"/>
                <a:ea typeface="Roboto"/>
                <a:cs typeface="Roboto"/>
                <a:sym typeface="Roboto"/>
              </a:rPr>
              <a:t>0 x 1 h = 0h</a:t>
            </a:r>
            <a:endParaRPr lang="en-US" sz="1000"/>
          </a:p>
        </p:txBody>
      </p:sp>
      <p:sp>
        <p:nvSpPr>
          <p:cNvPr id="9" name="Google Shape;355;p34">
            <a:extLst>
              <a:ext uri="{FF2B5EF4-FFF2-40B4-BE49-F238E27FC236}">
                <a16:creationId xmlns:a16="http://schemas.microsoft.com/office/drawing/2014/main" id="{6DE63979-A2D3-19AF-D345-979F4B3FADFE}"/>
              </a:ext>
            </a:extLst>
          </p:cNvPr>
          <p:cNvSpPr txBox="1"/>
          <p:nvPr/>
        </p:nvSpPr>
        <p:spPr>
          <a:xfrm>
            <a:off x="7839032" y="3367522"/>
            <a:ext cx="1349562" cy="346218"/>
          </a:xfrm>
          <a:prstGeom prst="rect">
            <a:avLst/>
          </a:prstGeom>
          <a:noFill/>
          <a:ln>
            <a:noFill/>
          </a:ln>
        </p:spPr>
        <p:txBody>
          <a:bodyPr spcFirstLastPara="1" wrap="square" lIns="91425" tIns="91425" rIns="91425" bIns="91425" anchor="t" anchorCtr="0">
            <a:spAutoFit/>
          </a:bodyPr>
          <a:lstStyle/>
          <a:p>
            <a:r>
              <a:rPr lang="fr-CA" sz="1000">
                <a:solidFill>
                  <a:srgbClr val="888888"/>
                </a:solidFill>
                <a:latin typeface="Roboto"/>
                <a:ea typeface="Roboto"/>
                <a:cs typeface="Roboto"/>
                <a:sym typeface="Roboto"/>
              </a:rPr>
              <a:t>0x 30 min = 0h</a:t>
            </a:r>
            <a:endParaRPr lang="en-US" sz="1000"/>
          </a:p>
        </p:txBody>
      </p:sp>
      <p:sp>
        <p:nvSpPr>
          <p:cNvPr id="10" name="Google Shape;355;p34">
            <a:extLst>
              <a:ext uri="{FF2B5EF4-FFF2-40B4-BE49-F238E27FC236}">
                <a16:creationId xmlns:a16="http://schemas.microsoft.com/office/drawing/2014/main" id="{717AAE99-EB96-20EF-698A-35596AD73C06}"/>
              </a:ext>
            </a:extLst>
          </p:cNvPr>
          <p:cNvSpPr txBox="1"/>
          <p:nvPr/>
        </p:nvSpPr>
        <p:spPr>
          <a:xfrm>
            <a:off x="7830502" y="3725776"/>
            <a:ext cx="1349562" cy="1261854"/>
          </a:xfrm>
          <a:prstGeom prst="rect">
            <a:avLst/>
          </a:prstGeom>
          <a:noFill/>
          <a:ln>
            <a:noFill/>
          </a:ln>
        </p:spPr>
        <p:txBody>
          <a:bodyPr spcFirstLastPara="1" wrap="square" lIns="91425" tIns="91425" rIns="91425" bIns="91425" anchor="t" anchorCtr="0">
            <a:spAutoFit/>
          </a:bodyPr>
          <a:lstStyle/>
          <a:p>
            <a:r>
              <a:rPr lang="fr-CA" sz="1000">
                <a:solidFill>
                  <a:srgbClr val="888888"/>
                </a:solidFill>
                <a:latin typeface="Roboto"/>
                <a:ea typeface="Roboto"/>
                <a:cs typeface="Roboto"/>
                <a:sym typeface="Roboto"/>
              </a:rPr>
              <a:t>Total = 19</a:t>
            </a:r>
            <a:r>
              <a:rPr lang="fr-CA" sz="1000" b="1">
                <a:solidFill>
                  <a:srgbClr val="888888"/>
                </a:solidFill>
                <a:latin typeface="Roboto"/>
                <a:ea typeface="Roboto"/>
                <a:cs typeface="Roboto"/>
                <a:sym typeface="Roboto"/>
              </a:rPr>
              <a:t>h</a:t>
            </a:r>
            <a:r>
              <a:rPr lang="fr-CA" sz="1000">
                <a:solidFill>
                  <a:srgbClr val="888888"/>
                </a:solidFill>
                <a:latin typeface="Roboto"/>
                <a:ea typeface="Roboto"/>
                <a:cs typeface="Roboto"/>
                <a:sym typeface="Roboto"/>
              </a:rPr>
              <a:t> par site pour 1 personne</a:t>
            </a:r>
          </a:p>
          <a:p>
            <a:endParaRPr lang="fr-CA" sz="1000">
              <a:solidFill>
                <a:srgbClr val="888888"/>
              </a:solidFill>
              <a:latin typeface="Roboto"/>
              <a:ea typeface="Roboto"/>
              <a:cs typeface="Roboto"/>
            </a:endParaRPr>
          </a:p>
          <a:p>
            <a:r>
              <a:rPr lang="fr-CA" sz="1000">
                <a:solidFill>
                  <a:srgbClr val="888888"/>
                </a:solidFill>
                <a:latin typeface="Roboto"/>
                <a:ea typeface="Roboto"/>
                <a:cs typeface="Roboto"/>
              </a:rPr>
              <a:t>2 pers. = 38h</a:t>
            </a:r>
          </a:p>
          <a:p>
            <a:endParaRPr lang="fr-CA" sz="1000">
              <a:solidFill>
                <a:srgbClr val="888888"/>
              </a:solidFill>
              <a:latin typeface="Roboto"/>
              <a:ea typeface="Roboto"/>
              <a:cs typeface="Roboto"/>
            </a:endParaRPr>
          </a:p>
          <a:p>
            <a:r>
              <a:rPr lang="fr-CA" sz="1000">
                <a:solidFill>
                  <a:srgbClr val="888888"/>
                </a:solidFill>
                <a:latin typeface="Roboto"/>
                <a:ea typeface="Roboto"/>
                <a:cs typeface="Roboto"/>
              </a:rPr>
              <a:t>(Prévoir du temps de déplacement)</a:t>
            </a:r>
          </a:p>
        </p:txBody>
      </p:sp>
      <p:sp>
        <p:nvSpPr>
          <p:cNvPr id="12" name="TextBox 11">
            <a:extLst>
              <a:ext uri="{FF2B5EF4-FFF2-40B4-BE49-F238E27FC236}">
                <a16:creationId xmlns:a16="http://schemas.microsoft.com/office/drawing/2014/main" id="{DA74A5FB-AF15-839D-6FE4-10EA2F3ACA6A}"/>
              </a:ext>
            </a:extLst>
          </p:cNvPr>
          <p:cNvSpPr txBox="1"/>
          <p:nvPr/>
        </p:nvSpPr>
        <p:spPr>
          <a:xfrm>
            <a:off x="1766136" y="3896618"/>
            <a:ext cx="353288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200" i="1">
                <a:solidFill>
                  <a:schemeClr val="bg1">
                    <a:lumMod val="65000"/>
                  </a:schemeClr>
                </a:solidFill>
              </a:rPr>
              <a:t>Dans </a:t>
            </a:r>
            <a:r>
              <a:rPr lang="en-GB" sz="1200" i="1" err="1">
                <a:solidFill>
                  <a:schemeClr val="bg1">
                    <a:lumMod val="65000"/>
                  </a:schemeClr>
                </a:solidFill>
              </a:rPr>
              <a:t>ce</a:t>
            </a:r>
            <a:r>
              <a:rPr lang="en-GB" sz="1200" i="1">
                <a:solidFill>
                  <a:schemeClr val="bg1">
                    <a:lumMod val="65000"/>
                  </a:schemeClr>
                </a:solidFill>
              </a:rPr>
              <a:t> </a:t>
            </a:r>
            <a:r>
              <a:rPr lang="en-GB" sz="1200" i="1" err="1">
                <a:solidFill>
                  <a:schemeClr val="bg1">
                    <a:lumMod val="65000"/>
                  </a:schemeClr>
                </a:solidFill>
              </a:rPr>
              <a:t>scénario</a:t>
            </a:r>
            <a:r>
              <a:rPr lang="en-GB" sz="1200" i="1">
                <a:solidFill>
                  <a:schemeClr val="bg1">
                    <a:lumMod val="65000"/>
                  </a:schemeClr>
                </a:solidFill>
              </a:rPr>
              <a:t>, </a:t>
            </a:r>
            <a:r>
              <a:rPr lang="en-GB" sz="1200" i="1" err="1">
                <a:solidFill>
                  <a:schemeClr val="bg1">
                    <a:lumMod val="65000"/>
                  </a:schemeClr>
                </a:solidFill>
              </a:rPr>
              <a:t>l'organisation</a:t>
            </a:r>
            <a:r>
              <a:rPr lang="en-GB" sz="1200" i="1">
                <a:solidFill>
                  <a:schemeClr val="bg1">
                    <a:lumMod val="65000"/>
                  </a:schemeClr>
                </a:solidFill>
              </a:rPr>
              <a:t> </a:t>
            </a:r>
            <a:r>
              <a:rPr lang="en-GB" sz="1200" i="1" err="1">
                <a:solidFill>
                  <a:schemeClr val="bg1">
                    <a:lumMod val="65000"/>
                  </a:schemeClr>
                </a:solidFill>
              </a:rPr>
              <a:t>pourrait</a:t>
            </a:r>
            <a:r>
              <a:rPr lang="en-GB" sz="1200" i="1">
                <a:solidFill>
                  <a:schemeClr val="bg1">
                    <a:lumMod val="65000"/>
                  </a:schemeClr>
                </a:solidFill>
              </a:rPr>
              <a:t> </a:t>
            </a:r>
            <a:r>
              <a:rPr lang="en-GB" sz="1200" i="1" err="1">
                <a:solidFill>
                  <a:schemeClr val="bg1">
                    <a:lumMod val="65000"/>
                  </a:schemeClr>
                </a:solidFill>
              </a:rPr>
              <a:t>avoir</a:t>
            </a:r>
            <a:r>
              <a:rPr lang="en-GB" sz="1200" i="1">
                <a:solidFill>
                  <a:schemeClr val="bg1">
                    <a:lumMod val="65000"/>
                  </a:schemeClr>
                </a:solidFill>
              </a:rPr>
              <a:t> un </a:t>
            </a:r>
            <a:r>
              <a:rPr lang="en-GB" sz="1200" i="1" err="1">
                <a:solidFill>
                  <a:schemeClr val="bg1">
                    <a:lumMod val="65000"/>
                  </a:schemeClr>
                </a:solidFill>
              </a:rPr>
              <a:t>mandat</a:t>
            </a:r>
            <a:r>
              <a:rPr lang="en-GB" sz="1200" i="1">
                <a:solidFill>
                  <a:schemeClr val="bg1">
                    <a:lumMod val="65000"/>
                  </a:schemeClr>
                </a:solidFill>
              </a:rPr>
              <a:t> de </a:t>
            </a:r>
            <a:r>
              <a:rPr lang="en-GB" sz="1200" i="1" err="1">
                <a:solidFill>
                  <a:schemeClr val="bg1">
                    <a:lumMod val="65000"/>
                  </a:schemeClr>
                </a:solidFill>
              </a:rPr>
              <a:t>caractérisation</a:t>
            </a:r>
            <a:r>
              <a:rPr lang="en-GB" sz="1200" i="1">
                <a:solidFill>
                  <a:schemeClr val="bg1">
                    <a:lumMod val="65000"/>
                  </a:schemeClr>
                </a:solidFill>
              </a:rPr>
              <a:t> </a:t>
            </a:r>
            <a:r>
              <a:rPr lang="en-GB" sz="1200" i="1" err="1">
                <a:solidFill>
                  <a:schemeClr val="bg1">
                    <a:lumMod val="65000"/>
                  </a:schemeClr>
                </a:solidFill>
              </a:rPr>
              <a:t>d'habitat</a:t>
            </a:r>
            <a:r>
              <a:rPr lang="en-GB" sz="1200" i="1">
                <a:solidFill>
                  <a:schemeClr val="bg1">
                    <a:lumMod val="65000"/>
                  </a:schemeClr>
                </a:solidFill>
              </a:rPr>
              <a:t> </a:t>
            </a:r>
            <a:r>
              <a:rPr lang="en-GB" sz="1200" i="1" err="1">
                <a:solidFill>
                  <a:schemeClr val="bg1">
                    <a:lumMod val="65000"/>
                  </a:schemeClr>
                </a:solidFill>
              </a:rPr>
              <a:t>potentiel</a:t>
            </a:r>
            <a:r>
              <a:rPr lang="en-GB" sz="1200" i="1">
                <a:solidFill>
                  <a:schemeClr val="bg1">
                    <a:lumMod val="65000"/>
                  </a:schemeClr>
                </a:solidFill>
              </a:rPr>
              <a:t>, sans </a:t>
            </a:r>
            <a:r>
              <a:rPr lang="en-GB" sz="1200" i="1" err="1">
                <a:solidFill>
                  <a:schemeClr val="bg1">
                    <a:lumMod val="65000"/>
                  </a:schemeClr>
                </a:solidFill>
              </a:rPr>
              <a:t>forcément</a:t>
            </a:r>
            <a:r>
              <a:rPr lang="en-GB" sz="1200" i="1">
                <a:solidFill>
                  <a:schemeClr val="bg1">
                    <a:lumMod val="65000"/>
                  </a:schemeClr>
                </a:solidFill>
              </a:rPr>
              <a:t> </a:t>
            </a:r>
            <a:r>
              <a:rPr lang="en-GB" sz="1200" i="1" err="1">
                <a:solidFill>
                  <a:schemeClr val="bg1">
                    <a:lumMod val="65000"/>
                  </a:schemeClr>
                </a:solidFill>
              </a:rPr>
              <a:t>s'être</a:t>
            </a:r>
            <a:r>
              <a:rPr lang="en-GB" sz="1200" i="1">
                <a:solidFill>
                  <a:schemeClr val="bg1">
                    <a:lumMod val="65000"/>
                  </a:schemeClr>
                </a:solidFill>
              </a:rPr>
              <a:t> </a:t>
            </a:r>
            <a:r>
              <a:rPr lang="en-GB" sz="1200" i="1" err="1">
                <a:solidFill>
                  <a:schemeClr val="bg1">
                    <a:lumMod val="65000"/>
                  </a:schemeClr>
                </a:solidFill>
              </a:rPr>
              <a:t>engagé</a:t>
            </a:r>
            <a:r>
              <a:rPr lang="en-GB" sz="1200" i="1">
                <a:solidFill>
                  <a:schemeClr val="bg1">
                    <a:lumMod val="65000"/>
                  </a:schemeClr>
                </a:solidFill>
              </a:rPr>
              <a:t> à </a:t>
            </a:r>
            <a:r>
              <a:rPr lang="en-GB" sz="1200" i="1" err="1">
                <a:solidFill>
                  <a:schemeClr val="bg1">
                    <a:lumMod val="65000"/>
                  </a:schemeClr>
                </a:solidFill>
              </a:rPr>
              <a:t>mener</a:t>
            </a:r>
            <a:r>
              <a:rPr lang="en-GB" sz="1200" i="1">
                <a:solidFill>
                  <a:schemeClr val="bg1">
                    <a:lumMod val="65000"/>
                  </a:schemeClr>
                </a:solidFill>
              </a:rPr>
              <a:t> des </a:t>
            </a:r>
            <a:r>
              <a:rPr lang="en-GB" sz="1200" i="1" err="1">
                <a:solidFill>
                  <a:schemeClr val="bg1">
                    <a:lumMod val="65000"/>
                  </a:schemeClr>
                </a:solidFill>
              </a:rPr>
              <a:t>décomptes</a:t>
            </a:r>
            <a:r>
              <a:rPr lang="en-GB" sz="1200" i="1">
                <a:solidFill>
                  <a:schemeClr val="bg1">
                    <a:lumMod val="65000"/>
                  </a:schemeClr>
                </a:solidFill>
              </a:rPr>
              <a:t> de </a:t>
            </a:r>
            <a:r>
              <a:rPr lang="en-GB" sz="1200" i="1" err="1">
                <a:solidFill>
                  <a:schemeClr val="bg1">
                    <a:lumMod val="65000"/>
                  </a:schemeClr>
                </a:solidFill>
              </a:rPr>
              <a:t>monarques</a:t>
            </a:r>
            <a:r>
              <a:rPr lang="en-GB" sz="1200" i="1">
                <a:solidFill>
                  <a:schemeClr val="bg1">
                    <a:lumMod val="65000"/>
                  </a:schemeClr>
                </a:solidFill>
              </a:rPr>
              <a:t>.</a:t>
            </a:r>
            <a:endParaRPr lang="en-US">
              <a:solidFill>
                <a:schemeClr val="bg1">
                  <a:lumMod val="65000"/>
                </a:schemeClr>
              </a:solidFill>
            </a:endParaRPr>
          </a:p>
        </p:txBody>
      </p:sp>
    </p:spTree>
    <p:extLst>
      <p:ext uri="{BB962C8B-B14F-4D97-AF65-F5344CB8AC3E}">
        <p14:creationId xmlns:p14="http://schemas.microsoft.com/office/powerpoint/2010/main" val="17702860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41;p33">
            <a:extLst>
              <a:ext uri="{FF2B5EF4-FFF2-40B4-BE49-F238E27FC236}">
                <a16:creationId xmlns:a16="http://schemas.microsoft.com/office/drawing/2014/main" id="{446914A6-8BE0-57D5-5F70-C9BA6DD12339}"/>
              </a:ext>
            </a:extLst>
          </p:cNvPr>
          <p:cNvSpPr txBox="1"/>
          <p:nvPr/>
        </p:nvSpPr>
        <p:spPr>
          <a:xfrm>
            <a:off x="398025" y="1289642"/>
            <a:ext cx="4794954" cy="3631733"/>
          </a:xfrm>
          <a:prstGeom prst="rect">
            <a:avLst/>
          </a:prstGeom>
          <a:noFill/>
          <a:ln>
            <a:noFill/>
          </a:ln>
        </p:spPr>
        <p:txBody>
          <a:bodyPr spcFirstLastPara="1" wrap="square" lIns="91425" tIns="91425" rIns="91425" bIns="91425" anchor="t" anchorCtr="0">
            <a:spAutoFit/>
          </a:bodyPr>
          <a:lstStyle/>
          <a:p>
            <a:r>
              <a:rPr lang="fr-CA">
                <a:latin typeface="Roboto"/>
                <a:ea typeface="Roboto"/>
                <a:cs typeface="Roboto"/>
                <a:sym typeface="Roboto"/>
              </a:rPr>
              <a:t>Avec le soutien de ECCC, notre équipe a créé un portail Web pour permettre à toutes les organisations participantes de soumettre leurs données d'inventaire.</a:t>
            </a:r>
          </a:p>
          <a:p>
            <a:endParaRPr lang="fr-CA">
              <a:latin typeface="Roboto"/>
              <a:ea typeface="Roboto"/>
              <a:cs typeface="Roboto"/>
            </a:endParaRPr>
          </a:p>
          <a:p>
            <a:r>
              <a:rPr lang="fr-CA">
                <a:ea typeface="Roboto"/>
              </a:rPr>
              <a:t>Après chaque inventaire, il est recommandé de soumettre vos données dès que possible et garder les copies papiers des feuilles de prise de données pour vos archives.</a:t>
            </a:r>
          </a:p>
          <a:p>
            <a:endParaRPr lang="fr-CA">
              <a:ea typeface="Roboto"/>
            </a:endParaRPr>
          </a:p>
          <a:p>
            <a:r>
              <a:rPr lang="fr-CA">
                <a:ea typeface="Roboto"/>
              </a:rPr>
              <a:t>Durant la formation, nous explorerons le portail </a:t>
            </a:r>
            <a:r>
              <a:rPr lang="fr-CA" err="1">
                <a:ea typeface="Roboto"/>
              </a:rPr>
              <a:t>MMx</a:t>
            </a:r>
            <a:r>
              <a:rPr lang="fr-CA">
                <a:ea typeface="Roboto"/>
              </a:rPr>
              <a:t> et expliquerons comment : </a:t>
            </a:r>
          </a:p>
          <a:p>
            <a:endParaRPr lang="fr-CA">
              <a:ea typeface="Roboto"/>
            </a:endParaRPr>
          </a:p>
          <a:p>
            <a:pPr marL="285750" indent="-285750">
              <a:buFont typeface="Calibri"/>
              <a:buChar char="-"/>
            </a:pPr>
            <a:r>
              <a:rPr lang="fr-CA">
                <a:ea typeface="Roboto"/>
              </a:rPr>
              <a:t>se créer un compte;</a:t>
            </a:r>
          </a:p>
          <a:p>
            <a:pPr marL="285750" indent="-285750">
              <a:buFont typeface="Calibri"/>
              <a:buChar char="-"/>
            </a:pPr>
            <a:r>
              <a:rPr lang="fr-CA">
                <a:ea typeface="Roboto"/>
              </a:rPr>
              <a:t>enregistrer son organisation;</a:t>
            </a:r>
          </a:p>
          <a:p>
            <a:pPr marL="285750" indent="-285750">
              <a:buFont typeface="Calibri"/>
              <a:buChar char="-"/>
            </a:pPr>
            <a:r>
              <a:rPr lang="fr-CA">
                <a:ea typeface="Roboto"/>
              </a:rPr>
              <a:t>personnaliser son profil;</a:t>
            </a:r>
          </a:p>
          <a:p>
            <a:pPr marL="285750" indent="-285750">
              <a:buFont typeface="Calibri"/>
              <a:buChar char="-"/>
            </a:pPr>
            <a:r>
              <a:rPr lang="fr-CA">
                <a:ea typeface="Roboto"/>
              </a:rPr>
              <a:t>soumettre des données d'inventaires, et;</a:t>
            </a:r>
          </a:p>
          <a:p>
            <a:pPr marL="285750" indent="-285750">
              <a:buFont typeface="Calibri"/>
              <a:buChar char="-"/>
            </a:pPr>
            <a:r>
              <a:rPr lang="fr-CA">
                <a:ea typeface="Roboto"/>
              </a:rPr>
              <a:t>se référer au </a:t>
            </a:r>
            <a:r>
              <a:rPr lang="fr-CA" b="1">
                <a:ea typeface="Roboto"/>
              </a:rPr>
              <a:t>tutoriel (à venir)</a:t>
            </a:r>
            <a:r>
              <a:rPr lang="fr-CA">
                <a:ea typeface="Roboto"/>
              </a:rPr>
              <a:t> sur le site web de </a:t>
            </a:r>
            <a:r>
              <a:rPr lang="fr-CA" err="1">
                <a:ea typeface="Roboto"/>
              </a:rPr>
              <a:t>MMx</a:t>
            </a:r>
            <a:r>
              <a:rPr lang="fr-CA">
                <a:ea typeface="Roboto"/>
              </a:rPr>
              <a:t>.</a:t>
            </a:r>
          </a:p>
        </p:txBody>
      </p:sp>
      <p:sp>
        <p:nvSpPr>
          <p:cNvPr id="7" name="Google Shape;269;p32">
            <a:extLst>
              <a:ext uri="{FF2B5EF4-FFF2-40B4-BE49-F238E27FC236}">
                <a16:creationId xmlns:a16="http://schemas.microsoft.com/office/drawing/2014/main" id="{727191AC-ACEA-0C0A-5F5F-AFA9EA32A721}"/>
              </a:ext>
            </a:extLst>
          </p:cNvPr>
          <p:cNvSpPr txBox="1"/>
          <p:nvPr/>
        </p:nvSpPr>
        <p:spPr>
          <a:xfrm>
            <a:off x="322750" y="271775"/>
            <a:ext cx="7801590" cy="892522"/>
          </a:xfrm>
          <a:prstGeom prst="rect">
            <a:avLst/>
          </a:prstGeom>
          <a:noFill/>
          <a:ln>
            <a:noFill/>
          </a:ln>
        </p:spPr>
        <p:txBody>
          <a:bodyPr spcFirstLastPara="1" wrap="square" lIns="91425" tIns="91425" rIns="91425" bIns="91425" anchor="t" anchorCtr="0">
            <a:spAutoFit/>
          </a:bodyPr>
          <a:lstStyle/>
          <a:p>
            <a:r>
              <a:rPr lang="en-CA" sz="2800" b="1">
                <a:solidFill>
                  <a:schemeClr val="dk1"/>
                </a:solidFill>
                <a:latin typeface="Roboto"/>
                <a:ea typeface="Roboto"/>
                <a:cs typeface="Roboto"/>
                <a:sym typeface="Roboto"/>
              </a:rPr>
              <a:t>Le </a:t>
            </a:r>
            <a:r>
              <a:rPr lang="en-CA" sz="2800" b="1" err="1">
                <a:solidFill>
                  <a:schemeClr val="dk1"/>
                </a:solidFill>
                <a:latin typeface="Roboto"/>
                <a:ea typeface="Roboto"/>
                <a:cs typeface="Roboto"/>
                <a:sym typeface="Roboto"/>
              </a:rPr>
              <a:t>portail</a:t>
            </a:r>
            <a:r>
              <a:rPr lang="en-CA" sz="2800" b="1">
                <a:solidFill>
                  <a:schemeClr val="dk1"/>
                </a:solidFill>
                <a:latin typeface="Roboto"/>
                <a:ea typeface="Roboto"/>
                <a:cs typeface="Roboto"/>
                <a:sym typeface="Roboto"/>
              </a:rPr>
              <a:t> </a:t>
            </a:r>
            <a:r>
              <a:rPr lang="en-CA" sz="2800" b="1" err="1">
                <a:solidFill>
                  <a:schemeClr val="dk1"/>
                </a:solidFill>
                <a:latin typeface="Roboto"/>
                <a:ea typeface="Roboto"/>
                <a:cs typeface="Roboto"/>
                <a:sym typeface="Roboto"/>
              </a:rPr>
              <a:t>MMx</a:t>
            </a:r>
            <a:endParaRPr lang="en-US" err="1">
              <a:solidFill>
                <a:schemeClr val="dk1"/>
              </a:solidFill>
            </a:endParaRPr>
          </a:p>
          <a:p>
            <a:r>
              <a:rPr lang="en-CA" sz="1800">
                <a:solidFill>
                  <a:schemeClr val="dk1"/>
                </a:solidFill>
                <a:ea typeface="Roboto"/>
              </a:rPr>
              <a:t>Une </a:t>
            </a:r>
            <a:r>
              <a:rPr lang="en-CA" sz="1800" err="1">
                <a:solidFill>
                  <a:schemeClr val="dk1"/>
                </a:solidFill>
                <a:ea typeface="Roboto"/>
              </a:rPr>
              <a:t>plateforme</a:t>
            </a:r>
            <a:r>
              <a:rPr lang="en-CA" sz="1800">
                <a:solidFill>
                  <a:schemeClr val="dk1"/>
                </a:solidFill>
                <a:ea typeface="Roboto"/>
              </a:rPr>
              <a:t> pour </a:t>
            </a:r>
            <a:r>
              <a:rPr lang="en-CA" sz="1800" err="1">
                <a:solidFill>
                  <a:schemeClr val="dk1"/>
                </a:solidFill>
                <a:ea typeface="Roboto"/>
              </a:rPr>
              <a:t>colliger</a:t>
            </a:r>
            <a:r>
              <a:rPr lang="en-CA" sz="1800">
                <a:solidFill>
                  <a:schemeClr val="dk1"/>
                </a:solidFill>
                <a:ea typeface="Roboto"/>
              </a:rPr>
              <a:t> </a:t>
            </a:r>
            <a:r>
              <a:rPr lang="en-CA" sz="1800" err="1">
                <a:solidFill>
                  <a:schemeClr val="dk1"/>
                </a:solidFill>
                <a:ea typeface="Roboto"/>
              </a:rPr>
              <a:t>tous</a:t>
            </a:r>
            <a:r>
              <a:rPr lang="en-CA" sz="1800">
                <a:solidFill>
                  <a:schemeClr val="dk1"/>
                </a:solidFill>
                <a:ea typeface="Roboto"/>
              </a:rPr>
              <a:t> les inventaires </a:t>
            </a:r>
            <a:r>
              <a:rPr lang="en-CA" sz="1800" err="1">
                <a:solidFill>
                  <a:schemeClr val="dk1"/>
                </a:solidFill>
                <a:ea typeface="Roboto"/>
              </a:rPr>
              <a:t>MMx</a:t>
            </a:r>
            <a:r>
              <a:rPr lang="en-CA" sz="1800">
                <a:solidFill>
                  <a:schemeClr val="dk1"/>
                </a:solidFill>
                <a:ea typeface="Roboto"/>
              </a:rPr>
              <a:t> au Canada</a:t>
            </a:r>
          </a:p>
        </p:txBody>
      </p:sp>
      <p:pic>
        <p:nvPicPr>
          <p:cNvPr id="10" name="Picture 9" descr="A screenshot of a computer&#10;&#10;Description automatically generated">
            <a:extLst>
              <a:ext uri="{FF2B5EF4-FFF2-40B4-BE49-F238E27FC236}">
                <a16:creationId xmlns:a16="http://schemas.microsoft.com/office/drawing/2014/main" id="{9565CF57-F7E9-85E9-EFEF-800AB12B367B}"/>
              </a:ext>
            </a:extLst>
          </p:cNvPr>
          <p:cNvPicPr>
            <a:picLocks noChangeAspect="1"/>
          </p:cNvPicPr>
          <p:nvPr/>
        </p:nvPicPr>
        <p:blipFill>
          <a:blip r:embed="rId2"/>
          <a:stretch>
            <a:fillRect/>
          </a:stretch>
        </p:blipFill>
        <p:spPr>
          <a:xfrm>
            <a:off x="6379710" y="1292902"/>
            <a:ext cx="2446225" cy="2763811"/>
          </a:xfrm>
          <a:prstGeom prst="rect">
            <a:avLst/>
          </a:prstGeom>
          <a:ln>
            <a:solidFill>
              <a:schemeClr val="tx1"/>
            </a:solidFill>
          </a:ln>
        </p:spPr>
      </p:pic>
      <p:pic>
        <p:nvPicPr>
          <p:cNvPr id="11" name="Picture 10" descr="A screenshot of a website&#10;&#10;Description automatically generated">
            <a:extLst>
              <a:ext uri="{FF2B5EF4-FFF2-40B4-BE49-F238E27FC236}">
                <a16:creationId xmlns:a16="http://schemas.microsoft.com/office/drawing/2014/main" id="{248E480A-FB06-E4F4-54C6-2AB88D218154}"/>
              </a:ext>
            </a:extLst>
          </p:cNvPr>
          <p:cNvPicPr>
            <a:picLocks noChangeAspect="1"/>
          </p:cNvPicPr>
          <p:nvPr/>
        </p:nvPicPr>
        <p:blipFill>
          <a:blip r:embed="rId3"/>
          <a:stretch>
            <a:fillRect/>
          </a:stretch>
        </p:blipFill>
        <p:spPr>
          <a:xfrm>
            <a:off x="5967959" y="3721359"/>
            <a:ext cx="2117361" cy="1185995"/>
          </a:xfrm>
          <a:prstGeom prst="rect">
            <a:avLst/>
          </a:prstGeom>
          <a:ln>
            <a:solidFill>
              <a:schemeClr val="tx1"/>
            </a:solidFill>
          </a:ln>
        </p:spPr>
      </p:pic>
      <p:pic>
        <p:nvPicPr>
          <p:cNvPr id="12" name="Picture 11" descr="A orange rectangle with white text&#10;&#10;Description automatically generated">
            <a:extLst>
              <a:ext uri="{FF2B5EF4-FFF2-40B4-BE49-F238E27FC236}">
                <a16:creationId xmlns:a16="http://schemas.microsoft.com/office/drawing/2014/main" id="{E8FC39E2-F351-9115-CD17-EEE9BC39B442}"/>
              </a:ext>
            </a:extLst>
          </p:cNvPr>
          <p:cNvPicPr>
            <a:picLocks noChangeAspect="1"/>
          </p:cNvPicPr>
          <p:nvPr/>
        </p:nvPicPr>
        <p:blipFill rotWithShape="1">
          <a:blip r:embed="rId4"/>
          <a:srcRect r="6977" b="2273"/>
          <a:stretch/>
        </p:blipFill>
        <p:spPr>
          <a:xfrm>
            <a:off x="7339324" y="3849972"/>
            <a:ext cx="620525" cy="329345"/>
          </a:xfrm>
          <a:prstGeom prst="rect">
            <a:avLst/>
          </a:prstGeom>
        </p:spPr>
      </p:pic>
    </p:spTree>
    <p:extLst>
      <p:ext uri="{BB962C8B-B14F-4D97-AF65-F5344CB8AC3E}">
        <p14:creationId xmlns:p14="http://schemas.microsoft.com/office/powerpoint/2010/main" val="3575492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2"/>
          <p:cNvSpPr txBox="1"/>
          <p:nvPr/>
        </p:nvSpPr>
        <p:spPr>
          <a:xfrm>
            <a:off x="1789600" y="300350"/>
            <a:ext cx="5667300" cy="615523"/>
          </a:xfrm>
          <a:prstGeom prst="rect">
            <a:avLst/>
          </a:prstGeom>
          <a:noFill/>
          <a:ln>
            <a:noFill/>
          </a:ln>
        </p:spPr>
        <p:txBody>
          <a:bodyPr spcFirstLastPara="1" wrap="square" lIns="91425" tIns="91425" rIns="91425" bIns="91425" anchor="t" anchorCtr="0">
            <a:spAutoFit/>
          </a:bodyPr>
          <a:lstStyle/>
          <a:p>
            <a:pPr algn="ctr"/>
            <a:r>
              <a:rPr lang="en-CA" sz="2800" b="1">
                <a:solidFill>
                  <a:schemeClr val="dk1"/>
                </a:solidFill>
                <a:latin typeface="Roboto"/>
                <a:ea typeface="Roboto"/>
                <a:cs typeface="Roboto"/>
              </a:rPr>
              <a:t> </a:t>
            </a:r>
            <a:r>
              <a:rPr lang="en-CA" sz="2800" b="1" err="1">
                <a:solidFill>
                  <a:schemeClr val="dk1"/>
                </a:solidFill>
                <a:latin typeface="Roboto"/>
                <a:ea typeface="Roboto"/>
                <a:cs typeface="Roboto"/>
              </a:rPr>
              <a:t>Soutien</a:t>
            </a:r>
            <a:r>
              <a:rPr lang="en-CA" sz="2800" b="1">
                <a:solidFill>
                  <a:schemeClr val="dk1"/>
                </a:solidFill>
                <a:latin typeface="Roboto"/>
                <a:ea typeface="Roboto"/>
                <a:cs typeface="Roboto"/>
              </a:rPr>
              <a:t> disponible</a:t>
            </a:r>
            <a:endParaRPr lang="fr-FR">
              <a:solidFill>
                <a:schemeClr val="dk1"/>
              </a:solidFill>
            </a:endParaRPr>
          </a:p>
        </p:txBody>
      </p:sp>
      <p:sp>
        <p:nvSpPr>
          <p:cNvPr id="271" name="Google Shape;271;p32"/>
          <p:cNvSpPr/>
          <p:nvPr/>
        </p:nvSpPr>
        <p:spPr>
          <a:xfrm>
            <a:off x="585125" y="1146307"/>
            <a:ext cx="1809600" cy="2988481"/>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algn="ctr"/>
            <a:r>
              <a:rPr lang="en-CA" b="1">
                <a:latin typeface="Roboto"/>
                <a:ea typeface="Roboto"/>
                <a:cs typeface="Roboto"/>
                <a:sym typeface="Roboto"/>
              </a:rPr>
              <a:t>Site web et </a:t>
            </a:r>
            <a:r>
              <a:rPr lang="en-CA" b="1" err="1">
                <a:latin typeface="Roboto"/>
                <a:ea typeface="Roboto"/>
                <a:cs typeface="Roboto"/>
                <a:sym typeface="Roboto"/>
              </a:rPr>
              <a:t>portail</a:t>
            </a:r>
            <a:r>
              <a:rPr lang="en-CA" b="1">
                <a:latin typeface="Roboto"/>
                <a:ea typeface="Roboto"/>
                <a:cs typeface="Roboto"/>
                <a:sym typeface="Roboto"/>
              </a:rPr>
              <a:t> de </a:t>
            </a:r>
            <a:r>
              <a:rPr lang="en-CA" b="1" err="1">
                <a:latin typeface="Roboto"/>
                <a:ea typeface="Roboto"/>
                <a:cs typeface="Roboto"/>
                <a:sym typeface="Roboto"/>
              </a:rPr>
              <a:t>soumission</a:t>
            </a:r>
            <a:r>
              <a:rPr lang="en-CA" b="1">
                <a:latin typeface="Roboto"/>
                <a:ea typeface="Roboto"/>
                <a:cs typeface="Roboto"/>
                <a:sym typeface="Roboto"/>
              </a:rPr>
              <a:t> des données</a:t>
            </a:r>
            <a:endParaRPr lang="fr-FR" b="1"/>
          </a:p>
        </p:txBody>
      </p:sp>
      <p:sp>
        <p:nvSpPr>
          <p:cNvPr id="275" name="Google Shape;275;p32"/>
          <p:cNvSpPr/>
          <p:nvPr/>
        </p:nvSpPr>
        <p:spPr>
          <a:xfrm>
            <a:off x="2639842" y="1146307"/>
            <a:ext cx="1809600" cy="3055156"/>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algn="ctr"/>
            <a:r>
              <a:rPr lang="en-CA" b="1" err="1">
                <a:latin typeface="Roboto"/>
                <a:ea typeface="Roboto"/>
                <a:cs typeface="Roboto"/>
                <a:sym typeface="Roboto"/>
              </a:rPr>
              <a:t>Protocole</a:t>
            </a:r>
            <a:r>
              <a:rPr lang="en-CA" b="1">
                <a:latin typeface="Roboto"/>
                <a:ea typeface="Roboto"/>
                <a:cs typeface="Roboto"/>
                <a:sym typeface="Roboto"/>
              </a:rPr>
              <a:t> et </a:t>
            </a:r>
            <a:r>
              <a:rPr lang="en-CA" b="1" err="1">
                <a:latin typeface="Roboto"/>
                <a:ea typeface="Roboto"/>
                <a:cs typeface="Roboto"/>
                <a:sym typeface="Roboto"/>
              </a:rPr>
              <a:t>formulaires</a:t>
            </a:r>
            <a:endParaRPr lang="fr-FR" b="1"/>
          </a:p>
        </p:txBody>
      </p:sp>
      <p:sp>
        <p:nvSpPr>
          <p:cNvPr id="279" name="Google Shape;279;p32"/>
          <p:cNvSpPr/>
          <p:nvPr/>
        </p:nvSpPr>
        <p:spPr>
          <a:xfrm>
            <a:off x="4694558" y="1146307"/>
            <a:ext cx="1809600" cy="3055156"/>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algn="ctr"/>
            <a:r>
              <a:rPr lang="en-CA" b="1">
                <a:latin typeface="Roboto"/>
                <a:ea typeface="Roboto"/>
                <a:cs typeface="Segoe UI"/>
              </a:rPr>
              <a:t>Grille </a:t>
            </a:r>
            <a:r>
              <a:rPr lang="en-CA" b="1" err="1">
                <a:latin typeface="Roboto"/>
                <a:ea typeface="Roboto"/>
                <a:cs typeface="Segoe UI"/>
              </a:rPr>
              <a:t>d'inventaire</a:t>
            </a:r>
            <a:r>
              <a:rPr lang="en-CA" b="1">
                <a:latin typeface="Roboto"/>
                <a:ea typeface="Roboto"/>
                <a:cs typeface="Segoe UI"/>
              </a:rPr>
              <a:t> </a:t>
            </a:r>
            <a:endParaRPr lang="en-CA" b="1">
              <a:ea typeface="Roboto"/>
            </a:endParaRPr>
          </a:p>
          <a:p>
            <a:pPr algn="ctr"/>
            <a:r>
              <a:rPr lang="en-CA" b="1" err="1">
                <a:latin typeface="Roboto"/>
                <a:ea typeface="Roboto"/>
                <a:cs typeface="Segoe UI"/>
              </a:rPr>
              <a:t>MMx</a:t>
            </a:r>
            <a:endParaRPr lang="en-CA" b="1" err="1"/>
          </a:p>
          <a:p>
            <a:pPr algn="ctr"/>
            <a:endParaRPr lang="fr-CA" sz="1200">
              <a:solidFill>
                <a:srgbClr val="3D3D3D"/>
              </a:solidFill>
              <a:latin typeface="Roboto"/>
              <a:ea typeface="Roboto"/>
              <a:cs typeface="Segoe UI"/>
            </a:endParaRPr>
          </a:p>
          <a:p>
            <a:pPr algn="ctr"/>
            <a:endParaRPr lang="en-CA" sz="1700">
              <a:latin typeface="Roboto"/>
              <a:ea typeface="Roboto"/>
              <a:cs typeface="Roboto"/>
            </a:endParaRPr>
          </a:p>
        </p:txBody>
      </p:sp>
      <p:sp>
        <p:nvSpPr>
          <p:cNvPr id="283" name="Google Shape;283;p32"/>
          <p:cNvSpPr/>
          <p:nvPr/>
        </p:nvSpPr>
        <p:spPr>
          <a:xfrm>
            <a:off x="6749275" y="1146307"/>
            <a:ext cx="1809600" cy="3055156"/>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algn="ctr"/>
            <a:r>
              <a:rPr lang="en-CA" b="1">
                <a:latin typeface="Roboto"/>
                <a:ea typeface="Roboto"/>
                <a:cs typeface="Roboto"/>
                <a:sym typeface="Roboto"/>
              </a:rPr>
              <a:t>Formations et </a:t>
            </a:r>
            <a:r>
              <a:rPr lang="en-CA" b="1" err="1">
                <a:latin typeface="Roboto"/>
                <a:ea typeface="Roboto"/>
                <a:cs typeface="Roboto"/>
                <a:sym typeface="Roboto"/>
              </a:rPr>
              <a:t>accompagnement</a:t>
            </a:r>
            <a:endParaRPr lang="fr-FR" b="1"/>
          </a:p>
        </p:txBody>
      </p:sp>
      <p:sp>
        <p:nvSpPr>
          <p:cNvPr id="286" name="Google Shape;286;p32"/>
          <p:cNvSpPr txBox="1">
            <a:spLocks noGrp="1"/>
          </p:cNvSpPr>
          <p:nvPr>
            <p:ph type="sldNum" idx="12"/>
          </p:nvPr>
        </p:nvSpPr>
        <p:spPr>
          <a:xfrm>
            <a:off x="8472457" y="466321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FFFFFF"/>
              </a:buClr>
              <a:buSzPts val="1000"/>
              <a:buFont typeface="Calibri"/>
              <a:buNone/>
            </a:pPr>
            <a:fld id="{00000000-1234-1234-1234-123412341234}" type="slidenum">
              <a:rPr lang="en-CA" dirty="0"/>
              <a:t>25</a:t>
            </a:fld>
            <a:endParaRPr/>
          </a:p>
        </p:txBody>
      </p:sp>
      <p:sp>
        <p:nvSpPr>
          <p:cNvPr id="3" name="Google Shape;901;p71">
            <a:extLst>
              <a:ext uri="{FF2B5EF4-FFF2-40B4-BE49-F238E27FC236}">
                <a16:creationId xmlns:a16="http://schemas.microsoft.com/office/drawing/2014/main" id="{C6F74AF2-E24C-DCEF-96FF-FF3DFB20F417}"/>
              </a:ext>
            </a:extLst>
          </p:cNvPr>
          <p:cNvSpPr txBox="1">
            <a:spLocks/>
          </p:cNvSpPr>
          <p:nvPr/>
        </p:nvSpPr>
        <p:spPr>
          <a:xfrm>
            <a:off x="8624857" y="4815616"/>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9pPr>
          </a:lstStyle>
          <a:p>
            <a:pPr>
              <a:buClr>
                <a:srgbClr val="888888"/>
              </a:buClr>
              <a:buSzPts val="1200"/>
            </a:pPr>
            <a:fld id="{00000000-1234-1234-1234-123412341234}" type="slidenum">
              <a:rPr lang="en-CA" dirty="0">
                <a:solidFill>
                  <a:schemeClr val="dk1"/>
                </a:solidFill>
              </a:rPr>
              <a:pPr>
                <a:buClr>
                  <a:srgbClr val="888888"/>
                </a:buClr>
                <a:buSzPts val="1200"/>
              </a:pPr>
              <a:t>25</a:t>
            </a:fld>
            <a:endParaRPr lang="en-CA">
              <a:solidFill>
                <a:schemeClr val="dk1"/>
              </a:solidFill>
            </a:endParaRPr>
          </a:p>
        </p:txBody>
      </p:sp>
      <p:pic>
        <p:nvPicPr>
          <p:cNvPr id="2" name="Image 1" descr="Une image contenant texte, capture d’écran, Police, conception&#10;&#10;Description générée automatiquement">
            <a:extLst>
              <a:ext uri="{FF2B5EF4-FFF2-40B4-BE49-F238E27FC236}">
                <a16:creationId xmlns:a16="http://schemas.microsoft.com/office/drawing/2014/main" id="{5E1DC441-5326-9277-7F5F-E7E918F43234}"/>
              </a:ext>
            </a:extLst>
          </p:cNvPr>
          <p:cNvPicPr>
            <a:picLocks noChangeAspect="1"/>
          </p:cNvPicPr>
          <p:nvPr/>
        </p:nvPicPr>
        <p:blipFill rotWithShape="1">
          <a:blip r:embed="rId3"/>
          <a:srcRect l="2620" t="15646" r="873" b="10544"/>
          <a:stretch/>
        </p:blipFill>
        <p:spPr>
          <a:xfrm>
            <a:off x="2815889" y="2569360"/>
            <a:ext cx="1470063" cy="1443065"/>
          </a:xfrm>
          <a:prstGeom prst="rect">
            <a:avLst/>
          </a:prstGeom>
        </p:spPr>
      </p:pic>
      <p:pic>
        <p:nvPicPr>
          <p:cNvPr id="5" name="Image 4" descr="Une image contenant texte, capture d’écran, logiciel, Page web&#10;&#10;Description générée automatiquement">
            <a:extLst>
              <a:ext uri="{FF2B5EF4-FFF2-40B4-BE49-F238E27FC236}">
                <a16:creationId xmlns:a16="http://schemas.microsoft.com/office/drawing/2014/main" id="{B03BC625-CD57-9A6D-D412-8F509129FBFE}"/>
              </a:ext>
            </a:extLst>
          </p:cNvPr>
          <p:cNvPicPr>
            <a:picLocks noChangeAspect="1"/>
          </p:cNvPicPr>
          <p:nvPr/>
        </p:nvPicPr>
        <p:blipFill rotWithShape="1">
          <a:blip r:embed="rId4"/>
          <a:srcRect r="-510" b="51764"/>
          <a:stretch/>
        </p:blipFill>
        <p:spPr>
          <a:xfrm>
            <a:off x="680866" y="2569755"/>
            <a:ext cx="1614529" cy="1257855"/>
          </a:xfrm>
          <a:prstGeom prst="rect">
            <a:avLst/>
          </a:prstGeom>
        </p:spPr>
      </p:pic>
      <p:pic>
        <p:nvPicPr>
          <p:cNvPr id="7" name="Image 6" descr="Une image contenant texte, capture d’écran, carte&#10;&#10;Description générée automatiquement">
            <a:extLst>
              <a:ext uri="{FF2B5EF4-FFF2-40B4-BE49-F238E27FC236}">
                <a16:creationId xmlns:a16="http://schemas.microsoft.com/office/drawing/2014/main" id="{FEDE19CC-9109-37CE-7E39-8B17D2503469}"/>
              </a:ext>
            </a:extLst>
          </p:cNvPr>
          <p:cNvPicPr>
            <a:picLocks noChangeAspect="1"/>
          </p:cNvPicPr>
          <p:nvPr/>
        </p:nvPicPr>
        <p:blipFill rotWithShape="1">
          <a:blip r:embed="rId5"/>
          <a:srcRect l="33714" r="21333" b="465"/>
          <a:stretch/>
        </p:blipFill>
        <p:spPr>
          <a:xfrm>
            <a:off x="4817878" y="2491726"/>
            <a:ext cx="1568308" cy="1416490"/>
          </a:xfrm>
          <a:prstGeom prst="rect">
            <a:avLst/>
          </a:prstGeom>
        </p:spPr>
      </p:pic>
      <p:pic>
        <p:nvPicPr>
          <p:cNvPr id="11" name="Google Shape;380;p36" descr="Une image contenant habits, personne, intérieur, Visage humain&#10;&#10;Description générée automatiquement">
            <a:extLst>
              <a:ext uri="{FF2B5EF4-FFF2-40B4-BE49-F238E27FC236}">
                <a16:creationId xmlns:a16="http://schemas.microsoft.com/office/drawing/2014/main" id="{A1C80EBC-57FC-646F-4F17-B7A04BA065C5}"/>
              </a:ext>
            </a:extLst>
          </p:cNvPr>
          <p:cNvPicPr preferRelativeResize="0"/>
          <p:nvPr/>
        </p:nvPicPr>
        <p:blipFill rotWithShape="1">
          <a:blip r:embed="rId6">
            <a:alphaModFix/>
          </a:blip>
          <a:srcRect l="11326" r="12349" b="2486"/>
          <a:stretch/>
        </p:blipFill>
        <p:spPr>
          <a:xfrm>
            <a:off x="6848423" y="2489278"/>
            <a:ext cx="1607735" cy="1416825"/>
          </a:xfrm>
          <a:prstGeom prst="rect">
            <a:avLst/>
          </a:prstGeom>
          <a:noFill/>
          <a:ln>
            <a:noFill/>
          </a:ln>
        </p:spPr>
      </p:pic>
    </p:spTree>
    <p:extLst>
      <p:ext uri="{BB962C8B-B14F-4D97-AF65-F5344CB8AC3E}">
        <p14:creationId xmlns:p14="http://schemas.microsoft.com/office/powerpoint/2010/main" val="885880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grpSp>
        <p:nvGrpSpPr>
          <p:cNvPr id="433" name="Google Shape;433;p39"/>
          <p:cNvGrpSpPr/>
          <p:nvPr/>
        </p:nvGrpSpPr>
        <p:grpSpPr>
          <a:xfrm>
            <a:off x="783447" y="4193993"/>
            <a:ext cx="7583486" cy="880566"/>
            <a:chOff x="0" y="4014925"/>
            <a:chExt cx="9142426" cy="1128575"/>
          </a:xfrm>
        </p:grpSpPr>
        <p:pic>
          <p:nvPicPr>
            <p:cNvPr id="434" name="Google Shape;434;p39" descr="S:\Insectarium\Divers\Mission monarque\Présentations\gabarit_remerciements.png"/>
            <p:cNvPicPr preferRelativeResize="0"/>
            <p:nvPr/>
          </p:nvPicPr>
          <p:blipFill rotWithShape="1">
            <a:blip r:embed="rId3">
              <a:alphaModFix/>
            </a:blip>
            <a:srcRect t="80091" b="3448"/>
            <a:stretch/>
          </p:blipFill>
          <p:spPr>
            <a:xfrm>
              <a:off x="0" y="4014925"/>
              <a:ext cx="9142426" cy="1128575"/>
            </a:xfrm>
            <a:prstGeom prst="rect">
              <a:avLst/>
            </a:prstGeom>
            <a:noFill/>
            <a:ln>
              <a:noFill/>
            </a:ln>
          </p:spPr>
        </p:pic>
        <p:pic>
          <p:nvPicPr>
            <p:cNvPr id="435" name="Google Shape;435;p39"/>
            <p:cNvPicPr preferRelativeResize="0"/>
            <p:nvPr/>
          </p:nvPicPr>
          <p:blipFill>
            <a:blip r:embed="rId4">
              <a:alphaModFix/>
            </a:blip>
            <a:stretch>
              <a:fillRect/>
            </a:stretch>
          </p:blipFill>
          <p:spPr>
            <a:xfrm>
              <a:off x="7642206" y="4426350"/>
              <a:ext cx="844575" cy="437926"/>
            </a:xfrm>
            <a:prstGeom prst="rect">
              <a:avLst/>
            </a:prstGeom>
            <a:noFill/>
            <a:ln>
              <a:noFill/>
            </a:ln>
          </p:spPr>
        </p:pic>
      </p:grpSp>
      <p:sp>
        <p:nvSpPr>
          <p:cNvPr id="436" name="Google Shape;436;p39"/>
          <p:cNvSpPr txBox="1">
            <a:spLocks noGrp="1"/>
          </p:cNvSpPr>
          <p:nvPr>
            <p:ph type="ctrTitle"/>
          </p:nvPr>
        </p:nvSpPr>
        <p:spPr>
          <a:xfrm>
            <a:off x="1341917" y="857710"/>
            <a:ext cx="6438600" cy="2377486"/>
          </a:xfrm>
          <a:prstGeom prst="rect">
            <a:avLst/>
          </a:prstGeom>
          <a:noFill/>
          <a:ln>
            <a:noFill/>
          </a:ln>
        </p:spPr>
        <p:txBody>
          <a:bodyPr spcFirstLastPara="1" wrap="square" lIns="91425" tIns="91425" rIns="91425" bIns="91425" anchor="b" anchorCtr="0">
            <a:normAutofit fontScale="90000"/>
          </a:bodyPr>
          <a:lstStyle/>
          <a:p>
            <a:pPr algn="ctr"/>
            <a:r>
              <a:rPr lang="en-GB">
                <a:solidFill>
                  <a:schemeClr val="dk1"/>
                </a:solidFill>
                <a:ea typeface="Roboto"/>
              </a:rPr>
              <a:t>Pause (10 min)</a:t>
            </a:r>
            <a:br>
              <a:rPr lang="en-GB" b="0">
                <a:ea typeface="Roboto"/>
              </a:rPr>
            </a:br>
            <a:br>
              <a:rPr lang="en-GB" b="0">
                <a:ea typeface="Roboto"/>
              </a:rPr>
            </a:br>
            <a:r>
              <a:rPr lang="en-GB" sz="2200" b="0">
                <a:solidFill>
                  <a:schemeClr val="dk1"/>
                </a:solidFill>
                <a:ea typeface="Roboto"/>
              </a:rPr>
              <a:t>À </a:t>
            </a:r>
            <a:r>
              <a:rPr lang="en-GB" sz="2200" b="0" err="1">
                <a:solidFill>
                  <a:schemeClr val="dk1"/>
                </a:solidFill>
                <a:ea typeface="Roboto"/>
              </a:rPr>
              <a:t>suivre</a:t>
            </a:r>
            <a:r>
              <a:rPr lang="en-GB" sz="2200" b="0">
                <a:solidFill>
                  <a:schemeClr val="dk1"/>
                </a:solidFill>
                <a:ea typeface="Roboto"/>
              </a:rPr>
              <a:t> : </a:t>
            </a:r>
            <a:br>
              <a:rPr lang="en-GB" sz="2200" b="0">
                <a:ea typeface="Roboto"/>
              </a:rPr>
            </a:br>
            <a:r>
              <a:rPr lang="en-GB" sz="2200" b="0" err="1">
                <a:solidFill>
                  <a:schemeClr val="dk1"/>
                </a:solidFill>
                <a:ea typeface="Roboto"/>
              </a:rPr>
              <a:t>Sélection</a:t>
            </a:r>
            <a:r>
              <a:rPr lang="en-GB" sz="2200" b="0">
                <a:solidFill>
                  <a:schemeClr val="dk1"/>
                </a:solidFill>
                <a:ea typeface="Roboto"/>
              </a:rPr>
              <a:t> de site, mise </a:t>
            </a:r>
            <a:r>
              <a:rPr lang="en-GB" sz="2200" b="0" err="1">
                <a:solidFill>
                  <a:schemeClr val="dk1"/>
                </a:solidFill>
                <a:ea typeface="Roboto"/>
              </a:rPr>
              <a:t>en</a:t>
            </a:r>
            <a:r>
              <a:rPr lang="en-GB" sz="2200" b="0">
                <a:solidFill>
                  <a:schemeClr val="dk1"/>
                </a:solidFill>
                <a:ea typeface="Roboto"/>
              </a:rPr>
              <a:t> place </a:t>
            </a:r>
            <a:br>
              <a:rPr lang="en-GB" sz="2200" b="0">
                <a:solidFill>
                  <a:schemeClr val="dk1"/>
                </a:solidFill>
                <a:ea typeface="Roboto"/>
              </a:rPr>
            </a:br>
            <a:r>
              <a:rPr lang="en-GB" sz="2200" b="0">
                <a:solidFill>
                  <a:schemeClr val="dk1"/>
                </a:solidFill>
                <a:ea typeface="Roboto"/>
              </a:rPr>
              <a:t>et description de la </a:t>
            </a:r>
            <a:r>
              <a:rPr lang="en-GB" sz="2200" b="0" err="1">
                <a:solidFill>
                  <a:schemeClr val="dk1"/>
                </a:solidFill>
                <a:ea typeface="Roboto"/>
              </a:rPr>
              <a:t>parcelle</a:t>
            </a:r>
            <a:r>
              <a:rPr lang="en-GB" sz="2200" b="0">
                <a:solidFill>
                  <a:schemeClr val="dk1"/>
                </a:solidFill>
                <a:ea typeface="Roboto"/>
              </a:rPr>
              <a:t> </a:t>
            </a:r>
            <a:br>
              <a:rPr lang="en-GB" sz="2200" b="0">
                <a:ea typeface="Roboto"/>
              </a:rPr>
            </a:br>
            <a:r>
              <a:rPr lang="en-GB" sz="2200" b="0">
                <a:solidFill>
                  <a:schemeClr val="dk1"/>
                </a:solidFill>
                <a:ea typeface="Roboto"/>
              </a:rPr>
              <a:t>(p. 9-24)</a:t>
            </a:r>
            <a:br>
              <a:rPr lang="en-GB" sz="2200" b="0">
                <a:ea typeface="Roboto"/>
              </a:rPr>
            </a:br>
            <a:br>
              <a:rPr lang="en-GB" sz="2200" b="0">
                <a:ea typeface="Roboto"/>
              </a:rPr>
            </a:br>
            <a:r>
              <a:rPr lang="en-US" sz="1600" b="0">
                <a:solidFill>
                  <a:schemeClr val="dk1"/>
                </a:solidFill>
                <a:ea typeface="Roboto"/>
              </a:rPr>
              <a:t>mmx.mission-monarch.org</a:t>
            </a:r>
            <a:endParaRPr lang="en-GB" sz="1600" b="0">
              <a:solidFill>
                <a:schemeClr val="dk1"/>
              </a:solidFill>
              <a:ea typeface="Roboto"/>
            </a:endParaRPr>
          </a:p>
        </p:txBody>
      </p:sp>
      <p:pic>
        <p:nvPicPr>
          <p:cNvPr id="437" name="Google Shape;437;p39" descr="S:\Insectarium\Divers\Mission monarque\Matériel promotionnel\LOGOS\Partenaires\logo-irbv1.png"/>
          <p:cNvPicPr preferRelativeResize="0"/>
          <p:nvPr/>
        </p:nvPicPr>
        <p:blipFill rotWithShape="1">
          <a:blip r:embed="rId5">
            <a:alphaModFix/>
          </a:blip>
          <a:srcRect/>
          <a:stretch/>
        </p:blipFill>
        <p:spPr>
          <a:xfrm>
            <a:off x="-2334439" y="3294156"/>
            <a:ext cx="2112451" cy="506052"/>
          </a:xfrm>
          <a:prstGeom prst="rect">
            <a:avLst/>
          </a:prstGeom>
          <a:noFill/>
          <a:ln>
            <a:noFill/>
          </a:ln>
        </p:spPr>
      </p:pic>
      <p:pic>
        <p:nvPicPr>
          <p:cNvPr id="438" name="Google Shape;438;p39" descr="S:\Insectarium\Divers\Mission monarque\Matériel promotionnel\LOGOS\Partenaires\montreal.png"/>
          <p:cNvPicPr preferRelativeResize="0"/>
          <p:nvPr/>
        </p:nvPicPr>
        <p:blipFill rotWithShape="1">
          <a:blip r:embed="rId6">
            <a:alphaModFix/>
          </a:blip>
          <a:srcRect/>
          <a:stretch/>
        </p:blipFill>
        <p:spPr>
          <a:xfrm>
            <a:off x="-2170859" y="2497953"/>
            <a:ext cx="1716556" cy="465979"/>
          </a:xfrm>
          <a:prstGeom prst="rect">
            <a:avLst/>
          </a:prstGeom>
          <a:noFill/>
          <a:ln>
            <a:noFill/>
          </a:ln>
        </p:spPr>
      </p:pic>
      <p:pic>
        <p:nvPicPr>
          <p:cNvPr id="439" name="Google Shape;439;p39"/>
          <p:cNvPicPr preferRelativeResize="0"/>
          <p:nvPr/>
        </p:nvPicPr>
        <p:blipFill>
          <a:blip r:embed="rId7">
            <a:alphaModFix/>
          </a:blip>
          <a:stretch>
            <a:fillRect/>
          </a:stretch>
        </p:blipFill>
        <p:spPr>
          <a:xfrm>
            <a:off x="-2216494" y="4117157"/>
            <a:ext cx="1802379" cy="558089"/>
          </a:xfrm>
          <a:prstGeom prst="rect">
            <a:avLst/>
          </a:prstGeom>
          <a:noFill/>
          <a:ln>
            <a:noFill/>
          </a:ln>
        </p:spPr>
      </p:pic>
      <p:pic>
        <p:nvPicPr>
          <p:cNvPr id="2" name="Picture 1" descr="Environnement et Changement climatique Canada - Fondation Espace pour la Vie">
            <a:extLst>
              <a:ext uri="{FF2B5EF4-FFF2-40B4-BE49-F238E27FC236}">
                <a16:creationId xmlns:a16="http://schemas.microsoft.com/office/drawing/2014/main" id="{4F1BB48A-38EB-2F7D-7AC7-76F37643240E}"/>
              </a:ext>
            </a:extLst>
          </p:cNvPr>
          <p:cNvPicPr>
            <a:picLocks noChangeAspect="1"/>
          </p:cNvPicPr>
          <p:nvPr/>
        </p:nvPicPr>
        <p:blipFill>
          <a:blip r:embed="rId8"/>
          <a:stretch>
            <a:fillRect/>
          </a:stretch>
        </p:blipFill>
        <p:spPr>
          <a:xfrm>
            <a:off x="3397146" y="3356583"/>
            <a:ext cx="2340339" cy="96381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4"/>
          <p:cNvSpPr txBox="1">
            <a:spLocks noGrp="1"/>
          </p:cNvSpPr>
          <p:nvPr>
            <p:ph type="title" idx="4294967295"/>
          </p:nvPr>
        </p:nvSpPr>
        <p:spPr>
          <a:xfrm>
            <a:off x="322750" y="355325"/>
            <a:ext cx="6829800" cy="617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CA" sz="3200" b="1">
                <a:latin typeface="Roboto"/>
                <a:ea typeface="Roboto"/>
                <a:cs typeface="Roboto"/>
                <a:sym typeface="Roboto"/>
              </a:rPr>
              <a:t>Visée de la formation</a:t>
            </a:r>
            <a:endParaRPr sz="3200" b="1">
              <a:latin typeface="Roboto"/>
              <a:ea typeface="Roboto"/>
              <a:cs typeface="Roboto"/>
              <a:sym typeface="Roboto"/>
            </a:endParaRPr>
          </a:p>
          <a:p>
            <a:pPr marL="0" lvl="0" indent="0" algn="l" rtl="0">
              <a:spcBef>
                <a:spcPts val="0"/>
              </a:spcBef>
              <a:spcAft>
                <a:spcPts val="0"/>
              </a:spcAft>
              <a:buNone/>
            </a:pPr>
            <a:endParaRPr sz="3200">
              <a:latin typeface="Roboto"/>
              <a:ea typeface="Roboto"/>
              <a:cs typeface="Roboto"/>
              <a:sym typeface="Roboto"/>
            </a:endParaRPr>
          </a:p>
        </p:txBody>
      </p:sp>
      <p:sp>
        <p:nvSpPr>
          <p:cNvPr id="161" name="Google Shape;161;p24"/>
          <p:cNvSpPr txBox="1"/>
          <p:nvPr/>
        </p:nvSpPr>
        <p:spPr>
          <a:xfrm>
            <a:off x="7680300" y="4928097"/>
            <a:ext cx="1463700" cy="2154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800"/>
              <a:buFont typeface="Arial"/>
              <a:buNone/>
            </a:pPr>
            <a:r>
              <a:rPr lang="en-CA" sz="800">
                <a:solidFill>
                  <a:schemeClr val="lt1"/>
                </a:solidFill>
                <a:latin typeface="Calibri"/>
                <a:ea typeface="Calibri"/>
                <a:cs typeface="Calibri"/>
                <a:sym typeface="Calibri"/>
              </a:rPr>
              <a:t>Arrondissement Saint-Laurent</a:t>
            </a:r>
            <a:endParaRPr sz="800" b="0" i="0" u="none" strike="noStrike" cap="none">
              <a:solidFill>
                <a:schemeClr val="lt1"/>
              </a:solidFill>
              <a:latin typeface="Calibri"/>
              <a:ea typeface="Calibri"/>
              <a:cs typeface="Calibri"/>
              <a:sym typeface="Calibri"/>
            </a:endParaRPr>
          </a:p>
        </p:txBody>
      </p:sp>
      <p:pic>
        <p:nvPicPr>
          <p:cNvPr id="162" name="Google Shape;162;p24" descr="S:\Insectarium\Divers\Mission monarque\Images et graphiques\MONARQUE\IMG_5421.JPG"/>
          <p:cNvPicPr preferRelativeResize="0"/>
          <p:nvPr/>
        </p:nvPicPr>
        <p:blipFill rotWithShape="1">
          <a:blip r:embed="rId4">
            <a:alphaModFix/>
          </a:blip>
          <a:srcRect l="27866" t="-29" r="22283" b="59"/>
          <a:stretch/>
        </p:blipFill>
        <p:spPr>
          <a:xfrm>
            <a:off x="6033226" y="0"/>
            <a:ext cx="3110776" cy="5143500"/>
          </a:xfrm>
          <a:prstGeom prst="rect">
            <a:avLst/>
          </a:prstGeom>
          <a:noFill/>
          <a:ln>
            <a:noFill/>
          </a:ln>
        </p:spPr>
      </p:pic>
      <p:sp>
        <p:nvSpPr>
          <p:cNvPr id="163" name="Google Shape;163;p24"/>
          <p:cNvSpPr txBox="1"/>
          <p:nvPr/>
        </p:nvSpPr>
        <p:spPr>
          <a:xfrm>
            <a:off x="322750" y="991882"/>
            <a:ext cx="4879325" cy="3416290"/>
          </a:xfrm>
          <a:prstGeom prst="rect">
            <a:avLst/>
          </a:prstGeom>
          <a:noFill/>
          <a:ln>
            <a:noFill/>
          </a:ln>
        </p:spPr>
        <p:txBody>
          <a:bodyPr spcFirstLastPara="1" wrap="square" lIns="91425" tIns="91425" rIns="91425" bIns="91425" anchor="t" anchorCtr="0">
            <a:spAutoFit/>
          </a:bodyPr>
          <a:lstStyle/>
          <a:p>
            <a:r>
              <a:rPr lang="en-CA" b="1" err="1">
                <a:solidFill>
                  <a:srgbClr val="262626"/>
                </a:solidFill>
                <a:latin typeface="Roboto"/>
                <a:ea typeface="Roboto"/>
                <a:cs typeface="Roboto"/>
                <a:sym typeface="Roboto"/>
              </a:rPr>
              <a:t>Objectifs</a:t>
            </a:r>
            <a:r>
              <a:rPr lang="en-CA" b="1">
                <a:solidFill>
                  <a:srgbClr val="262626"/>
                </a:solidFill>
                <a:latin typeface="Roboto"/>
                <a:ea typeface="Roboto"/>
                <a:cs typeface="Roboto"/>
                <a:sym typeface="Roboto"/>
              </a:rPr>
              <a:t> </a:t>
            </a:r>
            <a:r>
              <a:rPr lang="en-CA">
                <a:solidFill>
                  <a:srgbClr val="262626"/>
                </a:solidFill>
                <a:latin typeface="Roboto"/>
                <a:ea typeface="Roboto"/>
                <a:cs typeface="Roboto"/>
                <a:sym typeface="Roboto"/>
              </a:rPr>
              <a:t>: </a:t>
            </a:r>
            <a:endParaRPr>
              <a:solidFill>
                <a:srgbClr val="262626"/>
              </a:solidFill>
              <a:latin typeface="Roboto"/>
              <a:ea typeface="Roboto"/>
              <a:cs typeface="Roboto"/>
              <a:sym typeface="Roboto"/>
            </a:endParaRPr>
          </a:p>
          <a:p>
            <a:pPr marL="0" lvl="0" indent="0" algn="l" rtl="0">
              <a:spcBef>
                <a:spcPts val="0"/>
              </a:spcBef>
              <a:spcAft>
                <a:spcPts val="0"/>
              </a:spcAft>
              <a:buNone/>
            </a:pPr>
            <a:endParaRPr>
              <a:solidFill>
                <a:srgbClr val="262626"/>
              </a:solidFill>
              <a:latin typeface="Roboto"/>
              <a:ea typeface="Roboto"/>
              <a:cs typeface="Roboto"/>
              <a:sym typeface="Roboto"/>
            </a:endParaRPr>
          </a:p>
          <a:p>
            <a:pPr marL="457200" lvl="0" indent="-317500" algn="l" rtl="0">
              <a:spcBef>
                <a:spcPts val="0"/>
              </a:spcBef>
              <a:spcAft>
                <a:spcPts val="0"/>
              </a:spcAft>
              <a:buClr>
                <a:srgbClr val="262626"/>
              </a:buClr>
              <a:buSzPts val="1400"/>
              <a:buFont typeface="Roboto"/>
              <a:buChar char="➔"/>
            </a:pPr>
            <a:r>
              <a:rPr lang="en-CA" err="1">
                <a:solidFill>
                  <a:srgbClr val="262626"/>
                </a:solidFill>
                <a:latin typeface="Roboto"/>
                <a:ea typeface="Roboto"/>
                <a:cs typeface="Roboto"/>
                <a:sym typeface="Roboto"/>
              </a:rPr>
              <a:t>Autonomisation</a:t>
            </a:r>
            <a:r>
              <a:rPr lang="en-CA">
                <a:solidFill>
                  <a:srgbClr val="262626"/>
                </a:solidFill>
                <a:latin typeface="Roboto"/>
                <a:ea typeface="Roboto"/>
                <a:cs typeface="Roboto"/>
                <a:sym typeface="Roboto"/>
              </a:rPr>
              <a:t> des </a:t>
            </a:r>
            <a:r>
              <a:rPr lang="en-CA" err="1">
                <a:solidFill>
                  <a:srgbClr val="262626"/>
                </a:solidFill>
                <a:latin typeface="Roboto"/>
                <a:ea typeface="Roboto"/>
                <a:cs typeface="Roboto"/>
                <a:sym typeface="Roboto"/>
              </a:rPr>
              <a:t>participant·e·s</a:t>
            </a:r>
            <a:endParaRPr err="1">
              <a:solidFill>
                <a:srgbClr val="262626"/>
              </a:solidFill>
              <a:latin typeface="Roboto"/>
              <a:ea typeface="Roboto"/>
              <a:cs typeface="Roboto"/>
              <a:sym typeface="Roboto"/>
            </a:endParaRPr>
          </a:p>
          <a:p>
            <a:pPr marL="457200" indent="-317500">
              <a:buClr>
                <a:srgbClr val="262626"/>
              </a:buClr>
              <a:buSzPts val="1400"/>
              <a:buFont typeface="Roboto"/>
              <a:buChar char="➔"/>
            </a:pPr>
            <a:r>
              <a:rPr lang="en-CA" err="1">
                <a:solidFill>
                  <a:srgbClr val="262626"/>
                </a:solidFill>
                <a:latin typeface="Roboto"/>
                <a:ea typeface="Roboto"/>
                <a:cs typeface="Roboto"/>
                <a:sym typeface="Roboto"/>
              </a:rPr>
              <a:t>Compréhension</a:t>
            </a:r>
            <a:r>
              <a:rPr lang="en-CA">
                <a:solidFill>
                  <a:srgbClr val="262626"/>
                </a:solidFill>
                <a:latin typeface="Roboto"/>
                <a:ea typeface="Roboto"/>
                <a:cs typeface="Roboto"/>
                <a:sym typeface="Roboto"/>
              </a:rPr>
              <a:t> du </a:t>
            </a:r>
            <a:r>
              <a:rPr lang="en-CA" err="1">
                <a:solidFill>
                  <a:srgbClr val="262626"/>
                </a:solidFill>
                <a:latin typeface="Roboto"/>
                <a:ea typeface="Roboto"/>
                <a:cs typeface="Roboto"/>
                <a:sym typeface="Roboto"/>
              </a:rPr>
              <a:t>protocole</a:t>
            </a:r>
            <a:r>
              <a:rPr lang="en-CA">
                <a:solidFill>
                  <a:srgbClr val="262626"/>
                </a:solidFill>
                <a:latin typeface="Roboto"/>
                <a:ea typeface="Roboto"/>
                <a:cs typeface="Roboto"/>
                <a:sym typeface="Roboto"/>
              </a:rPr>
              <a:t> </a:t>
            </a:r>
            <a:r>
              <a:rPr lang="en-CA" err="1">
                <a:solidFill>
                  <a:srgbClr val="262626"/>
                </a:solidFill>
                <a:latin typeface="Roboto"/>
                <a:ea typeface="Roboto"/>
                <a:cs typeface="Roboto"/>
                <a:sym typeface="Roboto"/>
              </a:rPr>
              <a:t>MMx</a:t>
            </a:r>
            <a:endParaRPr lang="en-CA" err="1">
              <a:solidFill>
                <a:srgbClr val="262626"/>
              </a:solidFill>
              <a:latin typeface="Roboto"/>
              <a:ea typeface="Roboto"/>
              <a:cs typeface="Roboto"/>
            </a:endParaRPr>
          </a:p>
          <a:p>
            <a:pPr marL="457200" indent="-317500">
              <a:buClr>
                <a:srgbClr val="262626"/>
              </a:buClr>
              <a:buSzPts val="1400"/>
              <a:buFont typeface="Roboto"/>
              <a:buChar char="➔"/>
            </a:pPr>
            <a:r>
              <a:rPr lang="en-CA" err="1">
                <a:solidFill>
                  <a:srgbClr val="262626"/>
                </a:solidFill>
                <a:latin typeface="Roboto"/>
                <a:ea typeface="Roboto"/>
                <a:cs typeface="Roboto"/>
              </a:rPr>
              <a:t>Compréhension</a:t>
            </a:r>
            <a:r>
              <a:rPr lang="en-CA">
                <a:solidFill>
                  <a:srgbClr val="262626"/>
                </a:solidFill>
                <a:latin typeface="Roboto"/>
                <a:ea typeface="Roboto"/>
                <a:cs typeface="Roboto"/>
              </a:rPr>
              <a:t> des trois </a:t>
            </a:r>
            <a:r>
              <a:rPr lang="en-CA" err="1">
                <a:solidFill>
                  <a:srgbClr val="262626"/>
                </a:solidFill>
                <a:latin typeface="Roboto"/>
                <a:ea typeface="Roboto"/>
                <a:cs typeface="Roboto"/>
              </a:rPr>
              <a:t>activités</a:t>
            </a:r>
            <a:r>
              <a:rPr lang="en-CA">
                <a:solidFill>
                  <a:srgbClr val="262626"/>
                </a:solidFill>
                <a:latin typeface="Roboto"/>
                <a:ea typeface="Roboto"/>
                <a:cs typeface="Roboto"/>
              </a:rPr>
              <a:t> </a:t>
            </a:r>
            <a:r>
              <a:rPr lang="en-CA" err="1">
                <a:solidFill>
                  <a:srgbClr val="262626"/>
                </a:solidFill>
                <a:latin typeface="Roboto"/>
                <a:ea typeface="Roboto"/>
                <a:cs typeface="Roboto"/>
              </a:rPr>
              <a:t>d'inventaire</a:t>
            </a:r>
            <a:endParaRPr lang="en-CA" err="1">
              <a:solidFill>
                <a:srgbClr val="262626"/>
              </a:solidFill>
              <a:latin typeface="Roboto"/>
              <a:ea typeface="Roboto"/>
              <a:cs typeface="Roboto"/>
              <a:sym typeface="Roboto"/>
            </a:endParaRPr>
          </a:p>
          <a:p>
            <a:pPr marL="457200" indent="-317500">
              <a:buClr>
                <a:srgbClr val="262626"/>
              </a:buClr>
              <a:buSzPts val="1400"/>
              <a:buFont typeface="Roboto"/>
              <a:buChar char="➔"/>
            </a:pPr>
            <a:r>
              <a:rPr lang="en-CA" err="1">
                <a:solidFill>
                  <a:srgbClr val="262626"/>
                </a:solidFill>
                <a:latin typeface="Roboto"/>
                <a:ea typeface="Roboto"/>
                <a:cs typeface="Roboto"/>
                <a:sym typeface="Roboto"/>
              </a:rPr>
              <a:t>Maîtrise</a:t>
            </a:r>
            <a:r>
              <a:rPr lang="en-CA">
                <a:solidFill>
                  <a:srgbClr val="262626"/>
                </a:solidFill>
                <a:latin typeface="Roboto"/>
                <a:ea typeface="Roboto"/>
                <a:cs typeface="Roboto"/>
                <a:sym typeface="Roboto"/>
              </a:rPr>
              <a:t> du </a:t>
            </a:r>
            <a:r>
              <a:rPr lang="en-CA" err="1">
                <a:solidFill>
                  <a:srgbClr val="262626"/>
                </a:solidFill>
                <a:latin typeface="Roboto"/>
                <a:ea typeface="Roboto"/>
                <a:cs typeface="Roboto"/>
                <a:sym typeface="Roboto"/>
              </a:rPr>
              <a:t>portail</a:t>
            </a:r>
            <a:r>
              <a:rPr lang="en-CA">
                <a:solidFill>
                  <a:srgbClr val="262626"/>
                </a:solidFill>
                <a:latin typeface="Roboto"/>
                <a:ea typeface="Roboto"/>
                <a:cs typeface="Roboto"/>
                <a:sym typeface="Roboto"/>
              </a:rPr>
              <a:t> web pour </a:t>
            </a:r>
            <a:r>
              <a:rPr lang="en-CA" err="1">
                <a:solidFill>
                  <a:srgbClr val="262626"/>
                </a:solidFill>
                <a:latin typeface="Roboto"/>
                <a:ea typeface="Roboto"/>
                <a:cs typeface="Roboto"/>
                <a:sym typeface="Roboto"/>
              </a:rPr>
              <a:t>soumettre</a:t>
            </a:r>
            <a:r>
              <a:rPr lang="en-CA">
                <a:solidFill>
                  <a:srgbClr val="262626"/>
                </a:solidFill>
                <a:latin typeface="Roboto"/>
                <a:ea typeface="Roboto"/>
                <a:cs typeface="Roboto"/>
                <a:sym typeface="Roboto"/>
              </a:rPr>
              <a:t> les données</a:t>
            </a:r>
            <a:endParaRPr>
              <a:solidFill>
                <a:srgbClr val="262626"/>
              </a:solidFill>
              <a:latin typeface="Roboto"/>
              <a:ea typeface="Roboto"/>
              <a:cs typeface="Roboto"/>
              <a:sym typeface="Roboto"/>
            </a:endParaRPr>
          </a:p>
          <a:p>
            <a:pPr marL="0" lvl="0" indent="0" algn="l" rtl="0">
              <a:spcBef>
                <a:spcPts val="0"/>
              </a:spcBef>
              <a:spcAft>
                <a:spcPts val="0"/>
              </a:spcAft>
              <a:buNone/>
            </a:pPr>
            <a:endParaRPr>
              <a:solidFill>
                <a:srgbClr val="262626"/>
              </a:solidFill>
              <a:latin typeface="Roboto"/>
              <a:ea typeface="Roboto"/>
              <a:cs typeface="Roboto"/>
              <a:sym typeface="Roboto"/>
            </a:endParaRPr>
          </a:p>
          <a:p>
            <a:r>
              <a:rPr lang="en-CA">
                <a:solidFill>
                  <a:srgbClr val="262626"/>
                </a:solidFill>
                <a:latin typeface="Roboto"/>
                <a:ea typeface="Roboto"/>
                <a:cs typeface="Roboto"/>
                <a:sym typeface="Roboto"/>
              </a:rPr>
              <a:t>À la fin de </a:t>
            </a:r>
            <a:r>
              <a:rPr lang="en-CA" err="1">
                <a:solidFill>
                  <a:srgbClr val="262626"/>
                </a:solidFill>
                <a:latin typeface="Roboto"/>
                <a:ea typeface="Roboto"/>
                <a:cs typeface="Roboto"/>
                <a:sym typeface="Roboto"/>
              </a:rPr>
              <a:t>cette</a:t>
            </a:r>
            <a:r>
              <a:rPr lang="en-CA">
                <a:solidFill>
                  <a:srgbClr val="262626"/>
                </a:solidFill>
                <a:latin typeface="Roboto"/>
                <a:ea typeface="Roboto"/>
                <a:cs typeface="Roboto"/>
                <a:sym typeface="Roboto"/>
              </a:rPr>
              <a:t> formation, </a:t>
            </a:r>
            <a:r>
              <a:rPr lang="en-CA" err="1">
                <a:solidFill>
                  <a:srgbClr val="262626"/>
                </a:solidFill>
                <a:latin typeface="Roboto"/>
                <a:ea typeface="Roboto"/>
                <a:cs typeface="Roboto"/>
                <a:sym typeface="Roboto"/>
              </a:rPr>
              <a:t>vous</a:t>
            </a:r>
            <a:r>
              <a:rPr lang="en-CA">
                <a:solidFill>
                  <a:srgbClr val="262626"/>
                </a:solidFill>
                <a:latin typeface="Roboto"/>
                <a:ea typeface="Roboto"/>
                <a:cs typeface="Roboto"/>
                <a:sym typeface="Roboto"/>
              </a:rPr>
              <a:t> </a:t>
            </a:r>
            <a:r>
              <a:rPr lang="en-CA" err="1">
                <a:solidFill>
                  <a:srgbClr val="262626"/>
                </a:solidFill>
                <a:latin typeface="Roboto"/>
                <a:ea typeface="Roboto"/>
                <a:cs typeface="Roboto"/>
                <a:sym typeface="Roboto"/>
              </a:rPr>
              <a:t>aurez</a:t>
            </a:r>
            <a:r>
              <a:rPr lang="en-CA">
                <a:solidFill>
                  <a:srgbClr val="262626"/>
                </a:solidFill>
                <a:latin typeface="Roboto"/>
                <a:ea typeface="Roboto"/>
                <a:cs typeface="Roboto"/>
                <a:sym typeface="Roboto"/>
              </a:rPr>
              <a:t> </a:t>
            </a:r>
            <a:r>
              <a:rPr lang="en-CA" err="1">
                <a:solidFill>
                  <a:srgbClr val="262626"/>
                </a:solidFill>
                <a:latin typeface="Roboto"/>
                <a:ea typeface="Roboto"/>
                <a:cs typeface="Roboto"/>
                <a:sym typeface="Roboto"/>
              </a:rPr>
              <a:t>tous</a:t>
            </a:r>
            <a:r>
              <a:rPr lang="en-CA">
                <a:solidFill>
                  <a:srgbClr val="262626"/>
                </a:solidFill>
                <a:latin typeface="Roboto"/>
                <a:ea typeface="Roboto"/>
                <a:cs typeface="Roboto"/>
                <a:sym typeface="Roboto"/>
              </a:rPr>
              <a:t> les </a:t>
            </a:r>
            <a:r>
              <a:rPr lang="en-CA" err="1">
                <a:solidFill>
                  <a:srgbClr val="262626"/>
                </a:solidFill>
                <a:latin typeface="Roboto"/>
                <a:ea typeface="Roboto"/>
                <a:cs typeface="Roboto"/>
                <a:sym typeface="Roboto"/>
              </a:rPr>
              <a:t>outils</a:t>
            </a:r>
            <a:r>
              <a:rPr lang="en-CA">
                <a:solidFill>
                  <a:srgbClr val="262626"/>
                </a:solidFill>
                <a:latin typeface="Roboto"/>
                <a:ea typeface="Roboto"/>
                <a:cs typeface="Roboto"/>
                <a:sym typeface="Roboto"/>
              </a:rPr>
              <a:t> </a:t>
            </a:r>
            <a:r>
              <a:rPr lang="en-CA" err="1">
                <a:solidFill>
                  <a:srgbClr val="262626"/>
                </a:solidFill>
                <a:latin typeface="Roboto"/>
                <a:ea typeface="Roboto"/>
                <a:cs typeface="Roboto"/>
                <a:sym typeface="Roboto"/>
              </a:rPr>
              <a:t>nécessaires</a:t>
            </a:r>
            <a:r>
              <a:rPr lang="en-CA">
                <a:solidFill>
                  <a:srgbClr val="262626"/>
                </a:solidFill>
                <a:latin typeface="Roboto"/>
                <a:ea typeface="Roboto"/>
                <a:cs typeface="Roboto"/>
                <a:sym typeface="Roboto"/>
              </a:rPr>
              <a:t> pour </a:t>
            </a:r>
            <a:r>
              <a:rPr lang="en-CA" err="1">
                <a:solidFill>
                  <a:srgbClr val="262626"/>
                </a:solidFill>
                <a:latin typeface="Roboto"/>
                <a:ea typeface="Roboto"/>
                <a:cs typeface="Roboto"/>
                <a:sym typeface="Roboto"/>
              </a:rPr>
              <a:t>réaliser</a:t>
            </a:r>
            <a:r>
              <a:rPr lang="en-CA">
                <a:solidFill>
                  <a:srgbClr val="262626"/>
                </a:solidFill>
                <a:latin typeface="Roboto"/>
                <a:ea typeface="Roboto"/>
                <a:cs typeface="Roboto"/>
                <a:sym typeface="Roboto"/>
              </a:rPr>
              <a:t> </a:t>
            </a:r>
            <a:r>
              <a:rPr lang="en-CA" err="1">
                <a:solidFill>
                  <a:srgbClr val="262626"/>
                </a:solidFill>
                <a:latin typeface="Roboto"/>
                <a:ea typeface="Roboto"/>
                <a:cs typeface="Roboto"/>
                <a:sym typeface="Roboto"/>
              </a:rPr>
              <a:t>vos</a:t>
            </a:r>
            <a:r>
              <a:rPr lang="en-CA">
                <a:solidFill>
                  <a:srgbClr val="262626"/>
                </a:solidFill>
                <a:latin typeface="Roboto"/>
                <a:ea typeface="Roboto"/>
                <a:cs typeface="Roboto"/>
                <a:sym typeface="Roboto"/>
              </a:rPr>
              <a:t> </a:t>
            </a:r>
            <a:r>
              <a:rPr lang="en-CA" err="1">
                <a:solidFill>
                  <a:srgbClr val="262626"/>
                </a:solidFill>
                <a:latin typeface="Roboto"/>
                <a:ea typeface="Roboto"/>
                <a:cs typeface="Roboto"/>
                <a:sym typeface="Roboto"/>
              </a:rPr>
              <a:t>inventaires</a:t>
            </a:r>
            <a:r>
              <a:rPr lang="en-CA">
                <a:solidFill>
                  <a:srgbClr val="262626"/>
                </a:solidFill>
                <a:latin typeface="Roboto"/>
                <a:ea typeface="Roboto"/>
                <a:cs typeface="Roboto"/>
                <a:sym typeface="Roboto"/>
              </a:rPr>
              <a:t>. Vous </a:t>
            </a:r>
            <a:r>
              <a:rPr lang="en-CA" err="1">
                <a:solidFill>
                  <a:srgbClr val="262626"/>
                </a:solidFill>
                <a:latin typeface="Roboto"/>
                <a:ea typeface="Roboto"/>
                <a:cs typeface="Roboto"/>
                <a:sym typeface="Roboto"/>
              </a:rPr>
              <a:t>saurez</a:t>
            </a:r>
            <a:r>
              <a:rPr lang="en-CA">
                <a:solidFill>
                  <a:srgbClr val="262626"/>
                </a:solidFill>
                <a:latin typeface="Roboto"/>
                <a:ea typeface="Roboto"/>
                <a:cs typeface="Roboto"/>
                <a:sym typeface="Roboto"/>
              </a:rPr>
              <a:t> </a:t>
            </a:r>
            <a:r>
              <a:rPr lang="en-CA" err="1">
                <a:solidFill>
                  <a:srgbClr val="262626"/>
                </a:solidFill>
                <a:latin typeface="Roboto"/>
                <a:ea typeface="Roboto"/>
                <a:cs typeface="Roboto"/>
                <a:sym typeface="Roboto"/>
              </a:rPr>
              <a:t>où</a:t>
            </a:r>
            <a:r>
              <a:rPr lang="en-CA">
                <a:solidFill>
                  <a:srgbClr val="262626"/>
                </a:solidFill>
                <a:latin typeface="Roboto"/>
                <a:ea typeface="Roboto"/>
                <a:cs typeface="Roboto"/>
                <a:sym typeface="Roboto"/>
              </a:rPr>
              <a:t> </a:t>
            </a:r>
            <a:r>
              <a:rPr lang="en-CA" err="1">
                <a:solidFill>
                  <a:srgbClr val="262626"/>
                </a:solidFill>
                <a:latin typeface="Roboto"/>
                <a:ea typeface="Roboto"/>
                <a:cs typeface="Roboto"/>
                <a:sym typeface="Roboto"/>
              </a:rPr>
              <a:t>trouver</a:t>
            </a:r>
            <a:r>
              <a:rPr lang="en-CA">
                <a:solidFill>
                  <a:srgbClr val="262626"/>
                </a:solidFill>
                <a:latin typeface="Roboto"/>
                <a:ea typeface="Roboto"/>
                <a:cs typeface="Roboto"/>
                <a:sym typeface="Roboto"/>
              </a:rPr>
              <a:t> </a:t>
            </a:r>
            <a:r>
              <a:rPr lang="en-CA" err="1">
                <a:solidFill>
                  <a:srgbClr val="262626"/>
                </a:solidFill>
                <a:latin typeface="Roboto"/>
                <a:ea typeface="Roboto"/>
                <a:cs typeface="Roboto"/>
                <a:sym typeface="Roboto"/>
              </a:rPr>
              <a:t>l'information</a:t>
            </a:r>
            <a:r>
              <a:rPr lang="en-CA">
                <a:solidFill>
                  <a:srgbClr val="262626"/>
                </a:solidFill>
                <a:latin typeface="Roboto"/>
                <a:ea typeface="Roboto"/>
                <a:cs typeface="Roboto"/>
                <a:sym typeface="Roboto"/>
              </a:rPr>
              <a:t> et l</a:t>
            </a:r>
            <a:r>
              <a:rPr lang="en-CA">
                <a:solidFill>
                  <a:srgbClr val="262626"/>
                </a:solidFill>
                <a:latin typeface="Roboto"/>
                <a:ea typeface="Roboto"/>
                <a:cs typeface="Roboto"/>
              </a:rPr>
              <a:t>e </a:t>
            </a:r>
            <a:r>
              <a:rPr lang="en-CA" err="1">
                <a:solidFill>
                  <a:srgbClr val="262626"/>
                </a:solidFill>
                <a:latin typeface="Roboto"/>
                <a:ea typeface="Roboto"/>
                <a:cs typeface="Roboto"/>
              </a:rPr>
              <a:t>portail</a:t>
            </a:r>
            <a:r>
              <a:rPr lang="en-CA">
                <a:solidFill>
                  <a:srgbClr val="262626"/>
                </a:solidFill>
                <a:latin typeface="Roboto"/>
                <a:ea typeface="Roboto"/>
                <a:cs typeface="Roboto"/>
              </a:rPr>
              <a:t> de données </a:t>
            </a:r>
            <a:r>
              <a:rPr lang="en-CA" err="1">
                <a:solidFill>
                  <a:srgbClr val="262626"/>
                </a:solidFill>
                <a:latin typeface="Roboto"/>
                <a:ea typeface="Roboto"/>
                <a:cs typeface="Roboto"/>
              </a:rPr>
              <a:t>n'aura</a:t>
            </a:r>
            <a:r>
              <a:rPr lang="en-CA">
                <a:solidFill>
                  <a:srgbClr val="262626"/>
                </a:solidFill>
                <a:latin typeface="Roboto"/>
                <a:ea typeface="Roboto"/>
                <a:cs typeface="Roboto"/>
              </a:rPr>
              <a:t> plus de secrets pour </a:t>
            </a:r>
            <a:r>
              <a:rPr lang="en-CA" err="1">
                <a:solidFill>
                  <a:srgbClr val="262626"/>
                </a:solidFill>
                <a:latin typeface="Roboto"/>
                <a:ea typeface="Roboto"/>
                <a:cs typeface="Roboto"/>
              </a:rPr>
              <a:t>vous</a:t>
            </a:r>
            <a:r>
              <a:rPr lang="en-CA">
                <a:solidFill>
                  <a:srgbClr val="262626"/>
                </a:solidFill>
                <a:latin typeface="Roboto"/>
                <a:ea typeface="Roboto"/>
                <a:cs typeface="Roboto"/>
              </a:rPr>
              <a:t>.</a:t>
            </a:r>
          </a:p>
          <a:p>
            <a:endParaRPr lang="en-CA">
              <a:solidFill>
                <a:srgbClr val="262626"/>
              </a:solidFill>
              <a:latin typeface="Roboto"/>
              <a:ea typeface="Roboto"/>
              <a:cs typeface="Roboto"/>
            </a:endParaRPr>
          </a:p>
          <a:p>
            <a:r>
              <a:rPr lang="en-CA" err="1">
                <a:solidFill>
                  <a:srgbClr val="262626"/>
                </a:solidFill>
                <a:latin typeface="Roboto"/>
                <a:ea typeface="Roboto"/>
                <a:cs typeface="Roboto"/>
              </a:rPr>
              <a:t>L'équipe</a:t>
            </a:r>
            <a:r>
              <a:rPr lang="en-CA">
                <a:solidFill>
                  <a:srgbClr val="262626"/>
                </a:solidFill>
                <a:latin typeface="Roboto"/>
                <a:ea typeface="Roboto"/>
                <a:cs typeface="Roboto"/>
              </a:rPr>
              <a:t> de Mission </a:t>
            </a:r>
            <a:r>
              <a:rPr lang="en-CA" err="1">
                <a:solidFill>
                  <a:srgbClr val="262626"/>
                </a:solidFill>
                <a:latin typeface="Roboto"/>
                <a:ea typeface="Roboto"/>
                <a:cs typeface="Roboto"/>
              </a:rPr>
              <a:t>monarque</a:t>
            </a:r>
            <a:r>
              <a:rPr lang="en-CA">
                <a:solidFill>
                  <a:srgbClr val="262626"/>
                </a:solidFill>
                <a:latin typeface="Roboto"/>
                <a:ea typeface="Roboto"/>
                <a:cs typeface="Roboto"/>
              </a:rPr>
              <a:t> </a:t>
            </a:r>
            <a:r>
              <a:rPr lang="en-CA" err="1">
                <a:solidFill>
                  <a:srgbClr val="262626"/>
                </a:solidFill>
                <a:latin typeface="Roboto"/>
                <a:ea typeface="Roboto"/>
                <a:cs typeface="Roboto"/>
              </a:rPr>
              <a:t>reste</a:t>
            </a:r>
            <a:r>
              <a:rPr lang="en-CA">
                <a:solidFill>
                  <a:srgbClr val="262626"/>
                </a:solidFill>
                <a:latin typeface="Roboto"/>
                <a:ea typeface="Roboto"/>
                <a:cs typeface="Roboto"/>
              </a:rPr>
              <a:t> disponible pour </a:t>
            </a:r>
            <a:r>
              <a:rPr lang="en-CA" err="1">
                <a:solidFill>
                  <a:srgbClr val="262626"/>
                </a:solidFill>
                <a:latin typeface="Roboto"/>
                <a:ea typeface="Roboto"/>
                <a:cs typeface="Roboto"/>
              </a:rPr>
              <a:t>vous</a:t>
            </a:r>
            <a:r>
              <a:rPr lang="en-CA">
                <a:solidFill>
                  <a:srgbClr val="262626"/>
                </a:solidFill>
                <a:latin typeface="Roboto"/>
                <a:ea typeface="Roboto"/>
                <a:cs typeface="Roboto"/>
              </a:rPr>
              <a:t> </a:t>
            </a:r>
            <a:r>
              <a:rPr lang="en-CA" err="1">
                <a:solidFill>
                  <a:srgbClr val="262626"/>
                </a:solidFill>
                <a:latin typeface="Roboto"/>
                <a:ea typeface="Roboto"/>
                <a:cs typeface="Roboto"/>
              </a:rPr>
              <a:t>offrir</a:t>
            </a:r>
            <a:r>
              <a:rPr lang="en-CA">
                <a:solidFill>
                  <a:srgbClr val="262626"/>
                </a:solidFill>
                <a:latin typeface="Roboto"/>
                <a:ea typeface="Roboto"/>
                <a:cs typeface="Roboto"/>
              </a:rPr>
              <a:t> du </a:t>
            </a:r>
            <a:r>
              <a:rPr lang="en-CA" err="1">
                <a:solidFill>
                  <a:srgbClr val="262626"/>
                </a:solidFill>
                <a:latin typeface="Roboto"/>
                <a:ea typeface="Roboto"/>
                <a:cs typeface="Roboto"/>
              </a:rPr>
              <a:t>soutien</a:t>
            </a:r>
            <a:r>
              <a:rPr lang="en-CA">
                <a:solidFill>
                  <a:srgbClr val="262626"/>
                </a:solidFill>
                <a:latin typeface="Roboto"/>
                <a:ea typeface="Roboto"/>
                <a:cs typeface="Roboto"/>
              </a:rPr>
              <a:t> tout au long de </a:t>
            </a:r>
            <a:r>
              <a:rPr lang="en-CA" err="1">
                <a:solidFill>
                  <a:srgbClr val="262626"/>
                </a:solidFill>
                <a:latin typeface="Roboto"/>
                <a:ea typeface="Roboto"/>
                <a:cs typeface="Roboto"/>
              </a:rPr>
              <a:t>votre</a:t>
            </a:r>
            <a:r>
              <a:rPr lang="en-CA">
                <a:solidFill>
                  <a:srgbClr val="262626"/>
                </a:solidFill>
                <a:latin typeface="Roboto"/>
                <a:ea typeface="Roboto"/>
                <a:cs typeface="Roboto"/>
              </a:rPr>
              <a:t> </a:t>
            </a:r>
            <a:r>
              <a:rPr lang="en-CA" err="1">
                <a:solidFill>
                  <a:srgbClr val="262626"/>
                </a:solidFill>
                <a:latin typeface="Roboto"/>
                <a:ea typeface="Roboto"/>
                <a:cs typeface="Roboto"/>
              </a:rPr>
              <a:t>projet</a:t>
            </a:r>
            <a:r>
              <a:rPr lang="en-CA">
                <a:solidFill>
                  <a:srgbClr val="262626"/>
                </a:solidFill>
                <a:latin typeface="Roboto"/>
                <a:ea typeface="Roboto"/>
                <a:cs typeface="Roboto"/>
              </a:rPr>
              <a:t>. </a:t>
            </a:r>
          </a:p>
          <a:p>
            <a:endParaRPr lang="en-CA">
              <a:solidFill>
                <a:srgbClr val="262626"/>
              </a:solidFill>
              <a:latin typeface="Roboto"/>
              <a:ea typeface="Roboto"/>
              <a:cs typeface="Roboto"/>
            </a:endParaRPr>
          </a:p>
        </p:txBody>
      </p:sp>
      <p:sp>
        <p:nvSpPr>
          <p:cNvPr id="164" name="Google Shape;164;p24"/>
          <p:cNvSpPr txBox="1"/>
          <p:nvPr/>
        </p:nvSpPr>
        <p:spPr>
          <a:xfrm rot="-5397725">
            <a:off x="7902288" y="3902542"/>
            <a:ext cx="2266500" cy="2154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CA" sz="800">
                <a:solidFill>
                  <a:srgbClr val="000000"/>
                </a:solidFill>
                <a:latin typeface="Calibri"/>
                <a:ea typeface="Calibri"/>
                <a:cs typeface="Calibri"/>
                <a:sym typeface="Calibri"/>
              </a:rPr>
              <a:t>AP Drapeau Picard</a:t>
            </a:r>
            <a:endParaRPr sz="800" b="0" i="0" u="none" strike="noStrike" cap="none">
              <a:solidFill>
                <a:srgbClr val="000000"/>
              </a:solidFill>
              <a:latin typeface="Calibri"/>
              <a:ea typeface="Calibri"/>
              <a:cs typeface="Calibri"/>
              <a:sym typeface="Calibri"/>
            </a:endParaRPr>
          </a:p>
        </p:txBody>
      </p:sp>
      <p:sp>
        <p:nvSpPr>
          <p:cNvPr id="166" name="Google Shape;166;p24"/>
          <p:cNvSpPr txBox="1">
            <a:spLocks noGrp="1"/>
          </p:cNvSpPr>
          <p:nvPr>
            <p:ph type="sldNum" idx="12"/>
          </p:nvPr>
        </p:nvSpPr>
        <p:spPr>
          <a:xfrm>
            <a:off x="8472457" y="466321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CA"/>
              <a:t>3</a:t>
            </a:fld>
            <a:endParaRPr/>
          </a:p>
        </p:txBody>
      </p:sp>
      <p:pic>
        <p:nvPicPr>
          <p:cNvPr id="4" name="Google Shape;58;p14" descr="A logo with text on it&#10;&#10;Description automatically generated">
            <a:extLst>
              <a:ext uri="{FF2B5EF4-FFF2-40B4-BE49-F238E27FC236}">
                <a16:creationId xmlns:a16="http://schemas.microsoft.com/office/drawing/2014/main" id="{E0BF72E6-FDB4-7568-FCDC-D1E14FE63533}"/>
              </a:ext>
            </a:extLst>
          </p:cNvPr>
          <p:cNvPicPr preferRelativeResize="0"/>
          <p:nvPr/>
        </p:nvPicPr>
        <p:blipFill rotWithShape="1">
          <a:blip r:embed="rId5">
            <a:alphaModFix/>
          </a:blip>
          <a:srcRect r="-186" b="25714"/>
          <a:stretch/>
        </p:blipFill>
        <p:spPr>
          <a:xfrm>
            <a:off x="320335" y="4501290"/>
            <a:ext cx="1303793" cy="469730"/>
          </a:xfrm>
          <a:prstGeom prst="rect">
            <a:avLst/>
          </a:prstGeom>
          <a:noFill/>
          <a:ln>
            <a:noFill/>
          </a:ln>
        </p:spPr>
      </p:pic>
    </p:spTree>
    <p:extLst>
      <p:ext uri="{BB962C8B-B14F-4D97-AF65-F5344CB8AC3E}">
        <p14:creationId xmlns:p14="http://schemas.microsoft.com/office/powerpoint/2010/main" val="83649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3">
                                            <p:txEl>
                                              <p:pRg st="0" end="0"/>
                                            </p:txEl>
                                          </p:spTgt>
                                        </p:tgtEl>
                                        <p:attrNameLst>
                                          <p:attrName>style.visibility</p:attrName>
                                        </p:attrNameLst>
                                      </p:cBhvr>
                                      <p:to>
                                        <p:strVal val="visible"/>
                                      </p:to>
                                    </p:set>
                                    <p:animEffect transition="in" filter="fade">
                                      <p:cBhvr>
                                        <p:cTn id="7" dur="1000"/>
                                        <p:tgtEl>
                                          <p:spTgt spid="1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3">
                                            <p:txEl>
                                              <p:pRg st="2" end="2"/>
                                            </p:txEl>
                                          </p:spTgt>
                                        </p:tgtEl>
                                        <p:attrNameLst>
                                          <p:attrName>style.visibility</p:attrName>
                                        </p:attrNameLst>
                                      </p:cBhvr>
                                      <p:to>
                                        <p:strVal val="visible"/>
                                      </p:to>
                                    </p:set>
                                    <p:animEffect transition="in" filter="fade">
                                      <p:cBhvr>
                                        <p:cTn id="12" dur="1000"/>
                                        <p:tgtEl>
                                          <p:spTgt spid="16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3">
                                            <p:txEl>
                                              <p:pRg st="3" end="3"/>
                                            </p:txEl>
                                          </p:spTgt>
                                        </p:tgtEl>
                                        <p:attrNameLst>
                                          <p:attrName>style.visibility</p:attrName>
                                        </p:attrNameLst>
                                      </p:cBhvr>
                                      <p:to>
                                        <p:strVal val="visible"/>
                                      </p:to>
                                    </p:set>
                                    <p:animEffect transition="in" filter="fade">
                                      <p:cBhvr>
                                        <p:cTn id="17" dur="1000"/>
                                        <p:tgtEl>
                                          <p:spTgt spid="16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3">
                                            <p:txEl>
                                              <p:pRg st="4" end="4"/>
                                            </p:txEl>
                                          </p:spTgt>
                                        </p:tgtEl>
                                        <p:attrNameLst>
                                          <p:attrName>style.visibility</p:attrName>
                                        </p:attrNameLst>
                                      </p:cBhvr>
                                      <p:to>
                                        <p:strVal val="visible"/>
                                      </p:to>
                                    </p:set>
                                    <p:animEffect transition="in" filter="fade">
                                      <p:cBhvr>
                                        <p:cTn id="22" dur="1000"/>
                                        <p:tgtEl>
                                          <p:spTgt spid="16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3">
                                            <p:txEl>
                                              <p:pRg st="5" end="5"/>
                                            </p:txEl>
                                          </p:spTgt>
                                        </p:tgtEl>
                                        <p:attrNameLst>
                                          <p:attrName>style.visibility</p:attrName>
                                        </p:attrNameLst>
                                      </p:cBhvr>
                                      <p:to>
                                        <p:strVal val="visible"/>
                                      </p:to>
                                    </p:set>
                                    <p:animEffect transition="in" filter="fade">
                                      <p:cBhvr>
                                        <p:cTn id="27" dur="1000"/>
                                        <p:tgtEl>
                                          <p:spTgt spid="16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63">
                                            <p:txEl>
                                              <p:pRg st="7" end="7"/>
                                            </p:txEl>
                                          </p:spTgt>
                                        </p:tgtEl>
                                        <p:attrNameLst>
                                          <p:attrName>style.visibility</p:attrName>
                                        </p:attrNameLst>
                                      </p:cBhvr>
                                      <p:to>
                                        <p:strVal val="visible"/>
                                      </p:to>
                                    </p:set>
                                    <p:animEffect transition="in" filter="fade">
                                      <p:cBhvr>
                                        <p:cTn id="32" dur="1000"/>
                                        <p:tgtEl>
                                          <p:spTgt spid="163">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63">
                                            <p:txEl>
                                              <p:pRg st="9" end="9"/>
                                            </p:txEl>
                                          </p:spTgt>
                                        </p:tgtEl>
                                        <p:attrNameLst>
                                          <p:attrName>style.visibility</p:attrName>
                                        </p:attrNameLst>
                                      </p:cBhvr>
                                      <p:to>
                                        <p:strVal val="visible"/>
                                      </p:to>
                                    </p:set>
                                    <p:animEffect transition="in" filter="fade">
                                      <p:cBhvr>
                                        <p:cTn id="37" dur="1000"/>
                                        <p:tgtEl>
                                          <p:spTgt spid="16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8"/>
          <p:cNvSpPr txBox="1">
            <a:spLocks noGrp="1"/>
          </p:cNvSpPr>
          <p:nvPr>
            <p:ph type="subTitle" idx="1"/>
          </p:nvPr>
        </p:nvSpPr>
        <p:spPr>
          <a:xfrm>
            <a:off x="325175" y="1227850"/>
            <a:ext cx="3305713" cy="3296629"/>
          </a:xfrm>
          <a:prstGeom prst="rect">
            <a:avLst/>
          </a:prstGeom>
        </p:spPr>
        <p:txBody>
          <a:bodyPr spcFirstLastPara="1" wrap="square" lIns="91425" tIns="91425" rIns="91425" bIns="91425" anchor="t" anchorCtr="0">
            <a:noAutofit/>
          </a:bodyPr>
          <a:lstStyle/>
          <a:p>
            <a:pPr marL="285750" indent="-285750" algn="l">
              <a:buFont typeface="Calibri"/>
              <a:buChar char="-"/>
            </a:pPr>
            <a:r>
              <a:rPr lang="fr-CA" sz="1400">
                <a:solidFill>
                  <a:schemeClr val="tx1"/>
                </a:solidFill>
                <a:latin typeface="Roboto"/>
                <a:ea typeface="Roboto"/>
                <a:cs typeface="Roboto"/>
                <a:sym typeface="Roboto"/>
              </a:rPr>
              <a:t>Complémenter la base de données de Mission monarque (surmonter le biais d'inventaire).</a:t>
            </a:r>
            <a:endParaRPr lang="fr-CA" sz="1400">
              <a:solidFill>
                <a:schemeClr val="tx1"/>
              </a:solidFill>
              <a:latin typeface="Roboto"/>
              <a:ea typeface="Roboto"/>
              <a:cs typeface="Roboto"/>
            </a:endParaRPr>
          </a:p>
          <a:p>
            <a:pPr marL="0" indent="0" algn="l"/>
            <a:endParaRPr lang="fr-CA" sz="1400">
              <a:solidFill>
                <a:schemeClr val="tx1"/>
              </a:solidFill>
              <a:latin typeface="Roboto"/>
              <a:ea typeface="Roboto"/>
              <a:cs typeface="Roboto"/>
              <a:sym typeface="Roboto"/>
            </a:endParaRPr>
          </a:p>
          <a:p>
            <a:pPr marL="285750" indent="-285750" algn="l">
              <a:buFont typeface="Calibri"/>
              <a:buChar char="-"/>
            </a:pPr>
            <a:r>
              <a:rPr lang="fr-CA" sz="1400">
                <a:solidFill>
                  <a:schemeClr val="tx1"/>
                </a:solidFill>
                <a:latin typeface="Roboto"/>
                <a:ea typeface="Roboto"/>
                <a:cs typeface="Roboto"/>
                <a:sym typeface="Roboto"/>
              </a:rPr>
              <a:t>Caractériser les </a:t>
            </a:r>
            <a:r>
              <a:rPr lang="fr-CA" sz="1400" b="1">
                <a:solidFill>
                  <a:schemeClr val="tx1"/>
                </a:solidFill>
                <a:latin typeface="Roboto"/>
                <a:ea typeface="Roboto"/>
                <a:cs typeface="Roboto"/>
                <a:sym typeface="Roboto"/>
              </a:rPr>
              <a:t>habitats potentiels</a:t>
            </a:r>
            <a:r>
              <a:rPr lang="fr-CA" sz="1400">
                <a:solidFill>
                  <a:schemeClr val="tx1"/>
                </a:solidFill>
                <a:latin typeface="Roboto"/>
                <a:ea typeface="Roboto"/>
                <a:cs typeface="Roboto"/>
                <a:sym typeface="Roboto"/>
              </a:rPr>
              <a:t> du monarque et </a:t>
            </a:r>
            <a:r>
              <a:rPr lang="fr-CA" sz="1400" b="1">
                <a:solidFill>
                  <a:schemeClr val="tx1"/>
                </a:solidFill>
                <a:latin typeface="Roboto"/>
                <a:ea typeface="Roboto"/>
                <a:cs typeface="Roboto"/>
                <a:sym typeface="Roboto"/>
              </a:rPr>
              <a:t>répertorier leur présence </a:t>
            </a:r>
            <a:r>
              <a:rPr lang="fr-CA" sz="1400">
                <a:solidFill>
                  <a:schemeClr val="tx1"/>
                </a:solidFill>
                <a:latin typeface="Roboto"/>
                <a:ea typeface="Roboto"/>
                <a:cs typeface="Roboto"/>
                <a:sym typeface="Roboto"/>
              </a:rPr>
              <a:t>en suivant des procédures normalisées pour l’ensemble de l’Amérique du Nord pour identifier les </a:t>
            </a:r>
            <a:r>
              <a:rPr lang="fr-CA" sz="1400" b="1">
                <a:solidFill>
                  <a:schemeClr val="tx1"/>
                </a:solidFill>
                <a:latin typeface="Roboto"/>
                <a:ea typeface="Roboto"/>
                <a:cs typeface="Roboto"/>
                <a:sym typeface="Roboto"/>
              </a:rPr>
              <a:t>aires de conservation prioritaires.</a:t>
            </a:r>
            <a:endParaRPr lang="fr-FR" sz="1400" b="1">
              <a:solidFill>
                <a:schemeClr val="tx1"/>
              </a:solidFill>
              <a:ea typeface="Roboto"/>
            </a:endParaRPr>
          </a:p>
          <a:p>
            <a:pPr marL="285750" indent="-285750" algn="l">
              <a:buFont typeface="Calibri"/>
              <a:buChar char="-"/>
            </a:pPr>
            <a:endParaRPr lang="fr-CA" sz="1400" b="1">
              <a:solidFill>
                <a:schemeClr val="tx1"/>
              </a:solidFill>
              <a:latin typeface="Roboto"/>
              <a:ea typeface="Roboto"/>
              <a:cs typeface="Roboto"/>
            </a:endParaRPr>
          </a:p>
          <a:p>
            <a:pPr marL="285750" indent="-285750" algn="l">
              <a:buFont typeface="Calibri"/>
              <a:buChar char="-"/>
            </a:pPr>
            <a:r>
              <a:rPr lang="fr-CA" sz="1400">
                <a:solidFill>
                  <a:schemeClr val="tx1"/>
                </a:solidFill>
                <a:latin typeface="Roboto"/>
                <a:ea typeface="Roboto"/>
                <a:cs typeface="Roboto"/>
              </a:rPr>
              <a:t>Le protocole </a:t>
            </a:r>
            <a:r>
              <a:rPr lang="fr-CA" sz="1400" err="1">
                <a:solidFill>
                  <a:schemeClr val="tx1"/>
                </a:solidFill>
                <a:latin typeface="Roboto"/>
                <a:ea typeface="Roboto"/>
                <a:cs typeface="Roboto"/>
              </a:rPr>
              <a:t>MMx</a:t>
            </a:r>
            <a:r>
              <a:rPr lang="fr-CA" sz="1400">
                <a:solidFill>
                  <a:schemeClr val="tx1"/>
                </a:solidFill>
                <a:latin typeface="Roboto"/>
                <a:ea typeface="Roboto"/>
                <a:cs typeface="Roboto"/>
              </a:rPr>
              <a:t> est directement inspiré du protocole américain IMMP de Monarch Joint Venture.</a:t>
            </a:r>
            <a:endParaRPr lang="fr-CA" sz="1400" b="1">
              <a:solidFill>
                <a:schemeClr val="tx1"/>
              </a:solidFill>
              <a:latin typeface="Roboto"/>
              <a:ea typeface="Roboto"/>
              <a:cs typeface="Roboto"/>
            </a:endParaRPr>
          </a:p>
        </p:txBody>
      </p:sp>
      <p:pic>
        <p:nvPicPr>
          <p:cNvPr id="114" name="Google Shape;114;p18"/>
          <p:cNvPicPr preferRelativeResize="0"/>
          <p:nvPr/>
        </p:nvPicPr>
        <p:blipFill rotWithShape="1">
          <a:blip r:embed="rId3">
            <a:alphaModFix/>
          </a:blip>
          <a:srcRect t="1361" r="12625"/>
          <a:stretch/>
        </p:blipFill>
        <p:spPr>
          <a:xfrm>
            <a:off x="5675798" y="0"/>
            <a:ext cx="3468202" cy="5143501"/>
          </a:xfrm>
          <a:prstGeom prst="rect">
            <a:avLst/>
          </a:prstGeom>
          <a:noFill/>
          <a:ln>
            <a:noFill/>
          </a:ln>
        </p:spPr>
      </p:pic>
      <p:sp>
        <p:nvSpPr>
          <p:cNvPr id="117" name="Google Shape;117;p18"/>
          <p:cNvSpPr txBox="1"/>
          <p:nvPr/>
        </p:nvSpPr>
        <p:spPr>
          <a:xfrm>
            <a:off x="8140025" y="4903600"/>
            <a:ext cx="1083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000">
                <a:solidFill>
                  <a:schemeClr val="dk1"/>
                </a:solidFill>
              </a:rPr>
              <a:t>Agathe Moreau</a:t>
            </a:r>
            <a:endParaRPr sz="1000">
              <a:solidFill>
                <a:schemeClr val="dk1"/>
              </a:solidFill>
            </a:endParaRPr>
          </a:p>
        </p:txBody>
      </p:sp>
      <p:sp>
        <p:nvSpPr>
          <p:cNvPr id="2" name="Rectangle 1">
            <a:extLst>
              <a:ext uri="{FF2B5EF4-FFF2-40B4-BE49-F238E27FC236}">
                <a16:creationId xmlns:a16="http://schemas.microsoft.com/office/drawing/2014/main" id="{89F3C199-6D62-EA64-A5A5-4F4405F20BB1}"/>
              </a:ext>
            </a:extLst>
          </p:cNvPr>
          <p:cNvSpPr/>
          <p:nvPr/>
        </p:nvSpPr>
        <p:spPr>
          <a:xfrm>
            <a:off x="-372" y="4761338"/>
            <a:ext cx="1610026" cy="38395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en-GB" sz="1000" err="1">
                <a:solidFill>
                  <a:schemeClr val="tx1"/>
                </a:solidFill>
                <a:cs typeface="Arial"/>
              </a:rPr>
              <a:t>Protocole</a:t>
            </a:r>
            <a:r>
              <a:rPr lang="en-GB" sz="1000">
                <a:solidFill>
                  <a:schemeClr val="tx1"/>
                </a:solidFill>
                <a:cs typeface="Arial"/>
              </a:rPr>
              <a:t> p. 4 et A2</a:t>
            </a:r>
            <a:endParaRPr lang="en-US">
              <a:solidFill>
                <a:schemeClr val="tx1"/>
              </a:solidFill>
            </a:endParaRPr>
          </a:p>
        </p:txBody>
      </p:sp>
      <p:sp>
        <p:nvSpPr>
          <p:cNvPr id="7" name="Google Shape;269;p32">
            <a:extLst>
              <a:ext uri="{FF2B5EF4-FFF2-40B4-BE49-F238E27FC236}">
                <a16:creationId xmlns:a16="http://schemas.microsoft.com/office/drawing/2014/main" id="{FC6D7673-EDBE-D2B4-3AD4-AB04E48EB8AF}"/>
              </a:ext>
            </a:extLst>
          </p:cNvPr>
          <p:cNvSpPr txBox="1"/>
          <p:nvPr/>
        </p:nvSpPr>
        <p:spPr>
          <a:xfrm>
            <a:off x="322750" y="271775"/>
            <a:ext cx="5667300" cy="615523"/>
          </a:xfrm>
          <a:prstGeom prst="rect">
            <a:avLst/>
          </a:prstGeom>
          <a:noFill/>
          <a:ln>
            <a:noFill/>
          </a:ln>
        </p:spPr>
        <p:txBody>
          <a:bodyPr spcFirstLastPara="1" wrap="square" lIns="91425" tIns="91425" rIns="91425" bIns="91425" anchor="t" anchorCtr="0">
            <a:spAutoFit/>
          </a:bodyPr>
          <a:lstStyle/>
          <a:p>
            <a:r>
              <a:rPr lang="en-CA" sz="2800" b="1" err="1">
                <a:solidFill>
                  <a:schemeClr val="dk1"/>
                </a:solidFill>
                <a:latin typeface="Roboto"/>
                <a:ea typeface="Roboto"/>
                <a:cs typeface="Roboto"/>
                <a:sym typeface="Roboto"/>
              </a:rPr>
              <a:t>Objectifs</a:t>
            </a:r>
            <a:r>
              <a:rPr lang="en-CA" sz="2800" b="1">
                <a:solidFill>
                  <a:schemeClr val="dk1"/>
                </a:solidFill>
                <a:latin typeface="Roboto"/>
                <a:ea typeface="Roboto"/>
                <a:cs typeface="Roboto"/>
                <a:sym typeface="Roboto"/>
              </a:rPr>
              <a:t> de </a:t>
            </a:r>
            <a:r>
              <a:rPr lang="en-CA" sz="2800" b="1" err="1">
                <a:solidFill>
                  <a:schemeClr val="dk1"/>
                </a:solidFill>
                <a:latin typeface="Roboto"/>
                <a:ea typeface="Roboto"/>
                <a:cs typeface="Roboto"/>
                <a:sym typeface="Roboto"/>
              </a:rPr>
              <a:t>MMx</a:t>
            </a:r>
            <a:endParaRPr lang="fr-FR" sz="1800">
              <a:solidFill>
                <a:schemeClr val="dk1"/>
              </a:solidFill>
              <a:latin typeface="Roboto"/>
              <a:ea typeface="Roboto"/>
              <a:cs typeface="Robo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7" name="Google Shape;127;p19"/>
          <p:cNvSpPr/>
          <p:nvPr/>
        </p:nvSpPr>
        <p:spPr>
          <a:xfrm rot="5400000">
            <a:off x="4334964" y="3410715"/>
            <a:ext cx="354300" cy="3336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9"/>
          <p:cNvSpPr/>
          <p:nvPr/>
        </p:nvSpPr>
        <p:spPr>
          <a:xfrm rot="5400000">
            <a:off x="1569275" y="3388251"/>
            <a:ext cx="399300" cy="333600"/>
          </a:xfrm>
          <a:prstGeom prst="rightArrow">
            <a:avLst>
              <a:gd name="adj1" fmla="val 34239"/>
              <a:gd name="adj2" fmla="val 57035"/>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69;p32">
            <a:extLst>
              <a:ext uri="{FF2B5EF4-FFF2-40B4-BE49-F238E27FC236}">
                <a16:creationId xmlns:a16="http://schemas.microsoft.com/office/drawing/2014/main" id="{EA2C6C6E-9CF6-40ED-42D1-F153DABEA332}"/>
              </a:ext>
            </a:extLst>
          </p:cNvPr>
          <p:cNvSpPr txBox="1"/>
          <p:nvPr/>
        </p:nvSpPr>
        <p:spPr>
          <a:xfrm>
            <a:off x="322750" y="271775"/>
            <a:ext cx="3725578" cy="615523"/>
          </a:xfrm>
          <a:prstGeom prst="rect">
            <a:avLst/>
          </a:prstGeom>
          <a:noFill/>
          <a:ln>
            <a:noFill/>
          </a:ln>
        </p:spPr>
        <p:txBody>
          <a:bodyPr spcFirstLastPara="1" wrap="square" lIns="91425" tIns="91425" rIns="91425" bIns="91425" anchor="t" anchorCtr="0">
            <a:spAutoFit/>
          </a:bodyPr>
          <a:lstStyle/>
          <a:p>
            <a:r>
              <a:rPr lang="en-CA" sz="2800" b="1" err="1">
                <a:solidFill>
                  <a:schemeClr val="dk1"/>
                </a:solidFill>
                <a:latin typeface="Roboto"/>
                <a:ea typeface="Roboto"/>
                <a:cs typeface="Roboto"/>
                <a:sym typeface="Roboto"/>
              </a:rPr>
              <a:t>Résultats</a:t>
            </a:r>
            <a:r>
              <a:rPr lang="en-CA" sz="2800" b="1">
                <a:solidFill>
                  <a:schemeClr val="dk1"/>
                </a:solidFill>
                <a:latin typeface="Roboto"/>
                <a:ea typeface="Roboto"/>
                <a:cs typeface="Roboto"/>
                <a:sym typeface="Roboto"/>
              </a:rPr>
              <a:t> </a:t>
            </a:r>
            <a:r>
              <a:rPr lang="fr-CA" sz="2800" b="1">
                <a:solidFill>
                  <a:schemeClr val="dk1"/>
                </a:solidFill>
                <a:latin typeface="Roboto"/>
                <a:ea typeface="Roboto"/>
                <a:cs typeface="Roboto"/>
                <a:sym typeface="Roboto"/>
              </a:rPr>
              <a:t>escomptés</a:t>
            </a:r>
            <a:endParaRPr lang="fr-CA">
              <a:solidFill>
                <a:schemeClr val="dk1"/>
              </a:solidFill>
            </a:endParaRPr>
          </a:p>
        </p:txBody>
      </p:sp>
      <p:sp>
        <p:nvSpPr>
          <p:cNvPr id="6" name="Google Shape;163;p24">
            <a:extLst>
              <a:ext uri="{FF2B5EF4-FFF2-40B4-BE49-F238E27FC236}">
                <a16:creationId xmlns:a16="http://schemas.microsoft.com/office/drawing/2014/main" id="{6EB6CC4D-598F-B784-85EC-C44625DB19AE}"/>
              </a:ext>
            </a:extLst>
          </p:cNvPr>
          <p:cNvSpPr txBox="1"/>
          <p:nvPr/>
        </p:nvSpPr>
        <p:spPr>
          <a:xfrm>
            <a:off x="322750" y="991882"/>
            <a:ext cx="4879325" cy="3631733"/>
          </a:xfrm>
          <a:prstGeom prst="rect">
            <a:avLst/>
          </a:prstGeom>
          <a:noFill/>
          <a:ln>
            <a:noFill/>
          </a:ln>
        </p:spPr>
        <p:txBody>
          <a:bodyPr spcFirstLastPara="1" wrap="square" lIns="91425" tIns="91425" rIns="91425" bIns="91425" anchor="t" anchorCtr="0">
            <a:spAutoFit/>
          </a:bodyPr>
          <a:lstStyle/>
          <a:p>
            <a:r>
              <a:rPr lang="en-CA" b="1">
                <a:latin typeface="Roboto"/>
                <a:ea typeface="Roboto"/>
                <a:cs typeface="Roboto"/>
                <a:sym typeface="Roboto"/>
              </a:rPr>
              <a:t>(1) </a:t>
            </a:r>
            <a:r>
              <a:rPr lang="en-CA" err="1">
                <a:latin typeface="Roboto"/>
                <a:ea typeface="Roboto"/>
                <a:cs typeface="Roboto"/>
                <a:sym typeface="Roboto"/>
              </a:rPr>
              <a:t>Effectuer</a:t>
            </a:r>
            <a:r>
              <a:rPr lang="en-CA">
                <a:latin typeface="Roboto"/>
                <a:ea typeface="Roboto"/>
                <a:cs typeface="Roboto"/>
                <a:sym typeface="Roboto"/>
              </a:rPr>
              <a:t> </a:t>
            </a:r>
            <a:r>
              <a:rPr lang="fr-CA">
                <a:latin typeface="Roboto"/>
                <a:ea typeface="Roboto"/>
                <a:cs typeface="Roboto"/>
                <a:sym typeface="Roboto"/>
              </a:rPr>
              <a:t>un suivi des </a:t>
            </a:r>
            <a:r>
              <a:rPr lang="fr-CA" b="1">
                <a:latin typeface="Roboto"/>
                <a:ea typeface="Roboto"/>
                <a:cs typeface="Roboto"/>
                <a:sym typeface="Roboto"/>
              </a:rPr>
              <a:t>changements à long terme</a:t>
            </a:r>
            <a:r>
              <a:rPr lang="fr-CA">
                <a:latin typeface="Roboto"/>
                <a:ea typeface="Roboto"/>
                <a:cs typeface="Roboto"/>
                <a:sym typeface="Roboto"/>
              </a:rPr>
              <a:t> quant à la répartition et l’abondance des monarques et de leurs habitats</a:t>
            </a:r>
            <a:endParaRPr lang="en-CA">
              <a:latin typeface="Roboto"/>
              <a:ea typeface="Roboto"/>
              <a:cs typeface="Roboto"/>
            </a:endParaRPr>
          </a:p>
          <a:p>
            <a:endParaRPr lang="en-CA" b="1">
              <a:latin typeface="Roboto"/>
              <a:ea typeface="Roboto"/>
              <a:cs typeface="Roboto"/>
            </a:endParaRPr>
          </a:p>
          <a:p>
            <a:r>
              <a:rPr lang="en-CA" b="1">
                <a:latin typeface="Roboto"/>
                <a:ea typeface="Roboto"/>
                <a:cs typeface="Roboto"/>
              </a:rPr>
              <a:t>(2) </a:t>
            </a:r>
            <a:r>
              <a:rPr lang="en-CA" err="1">
                <a:latin typeface="Roboto"/>
                <a:ea typeface="Roboto"/>
                <a:cs typeface="Roboto"/>
              </a:rPr>
              <a:t>Acquérir</a:t>
            </a:r>
            <a:r>
              <a:rPr lang="en-CA">
                <a:latin typeface="Roboto"/>
                <a:ea typeface="Roboto"/>
                <a:cs typeface="Roboto"/>
              </a:rPr>
              <a:t> et </a:t>
            </a:r>
            <a:r>
              <a:rPr lang="en-CA" err="1">
                <a:latin typeface="Roboto"/>
                <a:ea typeface="Roboto"/>
                <a:cs typeface="Roboto"/>
              </a:rPr>
              <a:t>partager</a:t>
            </a:r>
            <a:r>
              <a:rPr lang="en-CA" b="1">
                <a:latin typeface="Roboto"/>
                <a:ea typeface="Roboto"/>
                <a:cs typeface="Roboto"/>
              </a:rPr>
              <a:t> </a:t>
            </a:r>
            <a:r>
              <a:rPr lang="fr-CA">
                <a:latin typeface="Roboto"/>
                <a:ea typeface="Roboto"/>
                <a:cs typeface="Roboto"/>
              </a:rPr>
              <a:t>des renseignements sur la manière dont la </a:t>
            </a:r>
            <a:r>
              <a:rPr lang="fr-CA" b="1">
                <a:latin typeface="Roboto"/>
                <a:ea typeface="Roboto"/>
                <a:cs typeface="Roboto"/>
              </a:rPr>
              <a:t>gestion du territoire</a:t>
            </a:r>
            <a:r>
              <a:rPr lang="fr-CA">
                <a:latin typeface="Roboto"/>
                <a:ea typeface="Roboto"/>
                <a:cs typeface="Roboto"/>
              </a:rPr>
              <a:t> peut influencer les monarques et leurs habitats</a:t>
            </a:r>
          </a:p>
          <a:p>
            <a:endParaRPr lang="fr-CA">
              <a:latin typeface="Roboto"/>
              <a:ea typeface="Roboto"/>
              <a:cs typeface="Roboto"/>
            </a:endParaRPr>
          </a:p>
          <a:p>
            <a:r>
              <a:rPr lang="fr-CA" b="1">
                <a:latin typeface="Roboto"/>
                <a:ea typeface="Roboto"/>
                <a:cs typeface="Roboto"/>
              </a:rPr>
              <a:t>(3)</a:t>
            </a:r>
            <a:r>
              <a:rPr lang="fr-CA">
                <a:latin typeface="Roboto"/>
                <a:ea typeface="Roboto"/>
                <a:cs typeface="Roboto"/>
              </a:rPr>
              <a:t> Participer à l’</a:t>
            </a:r>
            <a:r>
              <a:rPr lang="fr-CA" b="1">
                <a:latin typeface="Roboto"/>
                <a:ea typeface="Roboto"/>
                <a:cs typeface="Roboto"/>
              </a:rPr>
              <a:t>effort de conservation </a:t>
            </a:r>
            <a:r>
              <a:rPr lang="fr-CA" b="1" err="1">
                <a:latin typeface="Roboto"/>
                <a:ea typeface="Roboto"/>
                <a:cs typeface="Roboto"/>
              </a:rPr>
              <a:t>trinational</a:t>
            </a:r>
            <a:r>
              <a:rPr lang="fr-CA">
                <a:latin typeface="Roboto"/>
                <a:ea typeface="Roboto"/>
                <a:cs typeface="Roboto"/>
              </a:rPr>
              <a:t> en promouvant un protocole et un jeu de données national compatible avec les États-Unis</a:t>
            </a:r>
          </a:p>
          <a:p>
            <a:endParaRPr lang="fr-CA">
              <a:latin typeface="Roboto"/>
              <a:ea typeface="Roboto"/>
              <a:cs typeface="Roboto"/>
            </a:endParaRPr>
          </a:p>
          <a:p>
            <a:r>
              <a:rPr lang="fr-CA">
                <a:latin typeface="Roboto"/>
                <a:ea typeface="Roboto"/>
                <a:cs typeface="Roboto"/>
              </a:rPr>
              <a:t>(4) Mettre en œuvre des </a:t>
            </a:r>
            <a:r>
              <a:rPr lang="fr-CA" b="1">
                <a:latin typeface="Roboto"/>
                <a:ea typeface="Roboto"/>
                <a:cs typeface="Roboto"/>
              </a:rPr>
              <a:t>mesures de conservation</a:t>
            </a:r>
            <a:r>
              <a:rPr lang="fr-CA">
                <a:latin typeface="Roboto"/>
                <a:ea typeface="Roboto"/>
                <a:cs typeface="Roboto"/>
              </a:rPr>
              <a:t> efficaces au Canada</a:t>
            </a:r>
          </a:p>
          <a:p>
            <a:endParaRPr lang="fr-CA">
              <a:latin typeface="Roboto"/>
              <a:ea typeface="Roboto"/>
              <a:cs typeface="Roboto"/>
            </a:endParaRPr>
          </a:p>
          <a:p>
            <a:r>
              <a:rPr lang="fr-CA">
                <a:latin typeface="Roboto"/>
                <a:ea typeface="Roboto"/>
                <a:cs typeface="Roboto"/>
              </a:rPr>
              <a:t>(5) Permettre des </a:t>
            </a:r>
            <a:r>
              <a:rPr lang="fr-CA" b="1">
                <a:latin typeface="Roboto"/>
                <a:ea typeface="Roboto"/>
                <a:cs typeface="Roboto"/>
              </a:rPr>
              <a:t>analyses à l'échelle continentale</a:t>
            </a:r>
          </a:p>
        </p:txBody>
      </p:sp>
      <p:sp>
        <p:nvSpPr>
          <p:cNvPr id="8" name="Rectangle 7">
            <a:extLst>
              <a:ext uri="{FF2B5EF4-FFF2-40B4-BE49-F238E27FC236}">
                <a16:creationId xmlns:a16="http://schemas.microsoft.com/office/drawing/2014/main" id="{30E8A885-621E-EAA7-5FC8-45D4CE002CD9}"/>
              </a:ext>
            </a:extLst>
          </p:cNvPr>
          <p:cNvSpPr/>
          <p:nvPr/>
        </p:nvSpPr>
        <p:spPr>
          <a:xfrm>
            <a:off x="-372" y="4761338"/>
            <a:ext cx="1610026" cy="38395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r>
              <a:rPr lang="fr-CA" sz="1000">
                <a:solidFill>
                  <a:schemeClr val="tx1"/>
                </a:solidFill>
                <a:cs typeface="Arial"/>
              </a:rPr>
              <a:t>Protocole</a:t>
            </a:r>
            <a:r>
              <a:rPr lang="en-GB" sz="1000">
                <a:solidFill>
                  <a:schemeClr val="tx1"/>
                </a:solidFill>
                <a:cs typeface="Arial"/>
              </a:rPr>
              <a:t> p. 4 </a:t>
            </a:r>
            <a:endParaRPr lang="en-US">
              <a:solidFill>
                <a:schemeClr val="tx1"/>
              </a:solidFill>
            </a:endParaRPr>
          </a:p>
        </p:txBody>
      </p:sp>
      <p:pic>
        <p:nvPicPr>
          <p:cNvPr id="10" name="Google Shape;114;p18" descr="A caterpillar on a leaf&#10;&#10;Description automatically generated">
            <a:extLst>
              <a:ext uri="{FF2B5EF4-FFF2-40B4-BE49-F238E27FC236}">
                <a16:creationId xmlns:a16="http://schemas.microsoft.com/office/drawing/2014/main" id="{F13E5974-5262-9CA5-F374-97734FCF84BB}"/>
              </a:ext>
            </a:extLst>
          </p:cNvPr>
          <p:cNvPicPr preferRelativeResize="0"/>
          <p:nvPr/>
        </p:nvPicPr>
        <p:blipFill rotWithShape="1">
          <a:blip r:embed="rId3">
            <a:alphaModFix/>
          </a:blip>
          <a:srcRect t="1361" r="12625"/>
          <a:stretch/>
        </p:blipFill>
        <p:spPr>
          <a:xfrm>
            <a:off x="5675798" y="0"/>
            <a:ext cx="3468202" cy="5143501"/>
          </a:xfrm>
          <a:prstGeom prst="rect">
            <a:avLst/>
          </a:prstGeom>
          <a:noFill/>
          <a:ln>
            <a:noFill/>
          </a:ln>
        </p:spPr>
      </p:pic>
      <p:sp>
        <p:nvSpPr>
          <p:cNvPr id="12" name="Google Shape;117;p18">
            <a:extLst>
              <a:ext uri="{FF2B5EF4-FFF2-40B4-BE49-F238E27FC236}">
                <a16:creationId xmlns:a16="http://schemas.microsoft.com/office/drawing/2014/main" id="{FB259779-9270-AEDB-7FD1-23F58AB9FC6B}"/>
              </a:ext>
            </a:extLst>
          </p:cNvPr>
          <p:cNvSpPr txBox="1"/>
          <p:nvPr/>
        </p:nvSpPr>
        <p:spPr>
          <a:xfrm>
            <a:off x="8140025" y="4903600"/>
            <a:ext cx="10833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CA" sz="1000">
                <a:solidFill>
                  <a:schemeClr val="dk1"/>
                </a:solidFill>
              </a:rPr>
              <a:t>Agathe Moreau</a:t>
            </a:r>
            <a:endParaRPr sz="1000">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1000"/>
                                        <p:tgtEl>
                                          <p:spTgt spid="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animEffect transition="in" filter="fade">
                                      <p:cBhvr>
                                        <p:cTn id="17" dur="1000"/>
                                        <p:tgtEl>
                                          <p:spTgt spid="6">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6" end="6"/>
                                            </p:txEl>
                                          </p:spTgt>
                                        </p:tgtEl>
                                        <p:attrNameLst>
                                          <p:attrName>style.visibility</p:attrName>
                                        </p:attrNameLst>
                                      </p:cBhvr>
                                      <p:to>
                                        <p:strVal val="visible"/>
                                      </p:to>
                                    </p:set>
                                    <p:animEffect transition="in" filter="fade">
                                      <p:cBhvr>
                                        <p:cTn id="22" dur="1000"/>
                                        <p:tgtEl>
                                          <p:spTgt spid="6">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8" end="8"/>
                                            </p:txEl>
                                          </p:spTgt>
                                        </p:tgtEl>
                                        <p:attrNameLst>
                                          <p:attrName>style.visibility</p:attrName>
                                        </p:attrNameLst>
                                      </p:cBhvr>
                                      <p:to>
                                        <p:strVal val="visible"/>
                                      </p:to>
                                    </p:set>
                                    <p:animEffect transition="in" filter="fade">
                                      <p:cBhvr>
                                        <p:cTn id="27" dur="1000"/>
                                        <p:tgtEl>
                                          <p:spTgt spid="6">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2"/>
          <p:cNvSpPr txBox="1"/>
          <p:nvPr/>
        </p:nvSpPr>
        <p:spPr>
          <a:xfrm>
            <a:off x="322750" y="271775"/>
            <a:ext cx="5667300" cy="615523"/>
          </a:xfrm>
          <a:prstGeom prst="rect">
            <a:avLst/>
          </a:prstGeom>
          <a:noFill/>
          <a:ln>
            <a:noFill/>
          </a:ln>
        </p:spPr>
        <p:txBody>
          <a:bodyPr spcFirstLastPara="1" wrap="square" lIns="91425" tIns="91425" rIns="91425" bIns="91425" anchor="t" anchorCtr="0">
            <a:spAutoFit/>
          </a:bodyPr>
          <a:lstStyle/>
          <a:p>
            <a:r>
              <a:rPr lang="en-CA" sz="2800" b="1">
                <a:solidFill>
                  <a:schemeClr val="dk1"/>
                </a:solidFill>
                <a:latin typeface="Roboto"/>
                <a:ea typeface="Roboto"/>
                <a:cs typeface="Roboto"/>
                <a:sym typeface="Roboto"/>
              </a:rPr>
              <a:t>Agenda de la formation </a:t>
            </a:r>
            <a:r>
              <a:rPr lang="en-CA" sz="2800" b="1" err="1">
                <a:solidFill>
                  <a:schemeClr val="dk1"/>
                </a:solidFill>
                <a:latin typeface="Roboto"/>
                <a:ea typeface="Roboto"/>
                <a:cs typeface="Roboto"/>
                <a:sym typeface="Roboto"/>
              </a:rPr>
              <a:t>MMx</a:t>
            </a:r>
            <a:endParaRPr lang="en-CA" sz="1800" err="1">
              <a:solidFill>
                <a:schemeClr val="dk1"/>
              </a:solidFill>
              <a:latin typeface="Roboto"/>
              <a:ea typeface="Roboto"/>
              <a:cs typeface="Roboto"/>
            </a:endParaRPr>
          </a:p>
        </p:txBody>
      </p:sp>
      <p:sp>
        <p:nvSpPr>
          <p:cNvPr id="3" name="Google Shape;901;p71">
            <a:extLst>
              <a:ext uri="{FF2B5EF4-FFF2-40B4-BE49-F238E27FC236}">
                <a16:creationId xmlns:a16="http://schemas.microsoft.com/office/drawing/2014/main" id="{C6F74AF2-E24C-DCEF-96FF-FF3DFB20F417}"/>
              </a:ext>
            </a:extLst>
          </p:cNvPr>
          <p:cNvSpPr txBox="1">
            <a:spLocks/>
          </p:cNvSpPr>
          <p:nvPr/>
        </p:nvSpPr>
        <p:spPr>
          <a:xfrm>
            <a:off x="8624857" y="4815616"/>
            <a:ext cx="548700" cy="393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0" marR="0" lvl="0"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1pPr>
            <a:lvl2pPr marL="0" marR="0" lvl="1"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2pPr>
            <a:lvl3pPr marL="0" marR="0" lvl="2"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3pPr>
            <a:lvl4pPr marL="0" marR="0" lvl="3"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4pPr>
            <a:lvl5pPr marL="0" marR="0" lvl="4"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5pPr>
            <a:lvl6pPr marL="0" marR="0" lvl="5"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6pPr>
            <a:lvl7pPr marL="0" marR="0" lvl="6"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7pPr>
            <a:lvl8pPr marL="0" marR="0" lvl="7"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8pPr>
            <a:lvl9pPr marL="0" marR="0" lvl="8" indent="0" algn="r" rtl="0">
              <a:lnSpc>
                <a:spcPct val="100000"/>
              </a:lnSpc>
              <a:spcBef>
                <a:spcPts val="0"/>
              </a:spcBef>
              <a:spcAft>
                <a:spcPts val="0"/>
              </a:spcAft>
              <a:buClr>
                <a:srgbClr val="FFFFFF"/>
              </a:buClr>
              <a:buSzPts val="1000"/>
              <a:buFont typeface="Calibri"/>
              <a:buNone/>
              <a:defRPr sz="1000" b="0" i="0" u="none" strike="noStrike" cap="none">
                <a:solidFill>
                  <a:srgbClr val="FFFFFF"/>
                </a:solidFill>
                <a:latin typeface="Calibri"/>
                <a:ea typeface="Calibri"/>
                <a:cs typeface="Calibri"/>
                <a:sym typeface="Calibri"/>
              </a:defRPr>
            </a:lvl9pPr>
          </a:lstStyle>
          <a:p>
            <a:pPr>
              <a:buClr>
                <a:srgbClr val="888888"/>
              </a:buClr>
              <a:buSzPts val="1200"/>
            </a:pPr>
            <a:fld id="{00000000-1234-1234-1234-123412341234}" type="slidenum">
              <a:rPr lang="en-CA">
                <a:solidFill>
                  <a:schemeClr val="dk1"/>
                </a:solidFill>
              </a:rPr>
              <a:pPr>
                <a:buClr>
                  <a:srgbClr val="888888"/>
                </a:buClr>
                <a:buSzPts val="1200"/>
              </a:pPr>
              <a:t>6</a:t>
            </a:fld>
            <a:endParaRPr lang="en-CA">
              <a:solidFill>
                <a:schemeClr val="dk1"/>
              </a:solidFill>
            </a:endParaRPr>
          </a:p>
        </p:txBody>
      </p:sp>
      <p:grpSp>
        <p:nvGrpSpPr>
          <p:cNvPr id="13" name="Group 12">
            <a:extLst>
              <a:ext uri="{FF2B5EF4-FFF2-40B4-BE49-F238E27FC236}">
                <a16:creationId xmlns:a16="http://schemas.microsoft.com/office/drawing/2014/main" id="{C11FFA23-61F7-FD30-E46E-B32515C46714}"/>
              </a:ext>
            </a:extLst>
          </p:cNvPr>
          <p:cNvGrpSpPr/>
          <p:nvPr/>
        </p:nvGrpSpPr>
        <p:grpSpPr>
          <a:xfrm>
            <a:off x="2592204" y="953611"/>
            <a:ext cx="1809600" cy="3769531"/>
            <a:chOff x="2592204" y="953611"/>
            <a:chExt cx="1809600" cy="3769531"/>
          </a:xfrm>
        </p:grpSpPr>
        <p:sp>
          <p:nvSpPr>
            <p:cNvPr id="275" name="Google Shape;275;p32"/>
            <p:cNvSpPr/>
            <p:nvPr/>
          </p:nvSpPr>
          <p:spPr>
            <a:xfrm>
              <a:off x="2592204" y="953611"/>
              <a:ext cx="1809600" cy="3769531"/>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algn="ctr"/>
              <a:endParaRPr lang="en-CA" b="1">
                <a:latin typeface="Roboto"/>
                <a:ea typeface="Roboto"/>
                <a:cs typeface="Roboto"/>
              </a:endParaRPr>
            </a:p>
            <a:p>
              <a:pPr algn="ctr"/>
              <a:r>
                <a:rPr lang="en-CA" b="1">
                  <a:latin typeface="Roboto"/>
                  <a:ea typeface="Roboto"/>
                  <a:cs typeface="Roboto"/>
                  <a:sym typeface="Roboto"/>
                </a:rPr>
                <a:t>Mise </a:t>
              </a:r>
              <a:r>
                <a:rPr lang="en-CA" b="1" err="1">
                  <a:latin typeface="Roboto"/>
                  <a:ea typeface="Roboto"/>
                  <a:cs typeface="Roboto"/>
                  <a:sym typeface="Roboto"/>
                </a:rPr>
                <a:t>en</a:t>
              </a:r>
              <a:r>
                <a:rPr lang="en-CA" b="1">
                  <a:latin typeface="Roboto"/>
                  <a:ea typeface="Roboto"/>
                  <a:cs typeface="Roboto"/>
                  <a:sym typeface="Roboto"/>
                </a:rPr>
                <a:t> oeuvre</a:t>
              </a:r>
              <a:endParaRPr lang="en-CA" b="1">
                <a:latin typeface="Roboto"/>
                <a:ea typeface="Roboto"/>
                <a:cs typeface="Roboto"/>
              </a:endParaRPr>
            </a:p>
            <a:p>
              <a:pPr algn="ctr"/>
              <a:r>
                <a:rPr lang="fr-CA" sz="1050">
                  <a:latin typeface="Roboto"/>
                  <a:ea typeface="Roboto"/>
                  <a:cs typeface="Roboto"/>
                  <a:sym typeface="Roboto"/>
                </a:rPr>
                <a:t>Sélection</a:t>
              </a:r>
              <a:r>
                <a:rPr lang="en-CA" sz="1050">
                  <a:latin typeface="Roboto"/>
                  <a:ea typeface="Roboto"/>
                  <a:cs typeface="Roboto"/>
                  <a:sym typeface="Roboto"/>
                </a:rPr>
                <a:t> de site et mise </a:t>
              </a:r>
              <a:r>
                <a:rPr lang="en-CA" sz="1050" err="1">
                  <a:latin typeface="Roboto"/>
                  <a:ea typeface="Roboto"/>
                  <a:cs typeface="Roboto"/>
                  <a:sym typeface="Roboto"/>
                </a:rPr>
                <a:t>en</a:t>
              </a:r>
              <a:r>
                <a:rPr lang="en-CA" sz="1050">
                  <a:latin typeface="Roboto"/>
                  <a:ea typeface="Roboto"/>
                  <a:cs typeface="Roboto"/>
                  <a:sym typeface="Roboto"/>
                </a:rPr>
                <a:t> place des </a:t>
              </a:r>
              <a:r>
                <a:rPr lang="en-CA" sz="1050" err="1">
                  <a:latin typeface="Roboto"/>
                  <a:ea typeface="Roboto"/>
                  <a:cs typeface="Roboto"/>
                  <a:sym typeface="Roboto"/>
                </a:rPr>
                <a:t>parcelles</a:t>
              </a:r>
              <a:endParaRPr lang="en-CA" sz="1050" b="1">
                <a:solidFill>
                  <a:srgbClr val="212121"/>
                </a:solidFill>
                <a:latin typeface="Roboto"/>
                <a:ea typeface="Roboto"/>
                <a:cs typeface="Roboto"/>
              </a:endParaRPr>
            </a:p>
            <a:p>
              <a:pPr algn="ctr"/>
              <a:r>
                <a:rPr lang="en-CA" sz="1050">
                  <a:latin typeface="Roboto"/>
                  <a:ea typeface="Roboto"/>
                  <a:cs typeface="Roboto"/>
                  <a:sym typeface="Roboto"/>
                </a:rPr>
                <a:t>(1h)</a:t>
              </a:r>
              <a:endParaRPr lang="en-CA" sz="1050" b="1">
                <a:solidFill>
                  <a:schemeClr val="accent2"/>
                </a:solidFill>
                <a:latin typeface="Roboto"/>
                <a:ea typeface="Roboto"/>
                <a:cs typeface="Roboto"/>
              </a:endParaRPr>
            </a:p>
          </p:txBody>
        </p:sp>
        <p:pic>
          <p:nvPicPr>
            <p:cNvPr id="10" name="Image 9" descr="Une image contenant texte, vert, capture d’écran, carte&#10;&#10;Description générée automatiquement">
              <a:extLst>
                <a:ext uri="{FF2B5EF4-FFF2-40B4-BE49-F238E27FC236}">
                  <a16:creationId xmlns:a16="http://schemas.microsoft.com/office/drawing/2014/main" id="{A4C70016-DD4C-001C-702C-DCC392A88BB2}"/>
                </a:ext>
              </a:extLst>
            </p:cNvPr>
            <p:cNvPicPr>
              <a:picLocks noChangeAspect="1"/>
            </p:cNvPicPr>
            <p:nvPr/>
          </p:nvPicPr>
          <p:blipFill rotWithShape="1">
            <a:blip r:embed="rId3"/>
            <a:srcRect l="35060" r="33665"/>
            <a:stretch/>
          </p:blipFill>
          <p:spPr>
            <a:xfrm>
              <a:off x="3054166" y="2406953"/>
              <a:ext cx="891271" cy="1772178"/>
            </a:xfrm>
            <a:prstGeom prst="rect">
              <a:avLst/>
            </a:prstGeom>
          </p:spPr>
        </p:pic>
        <p:sp>
          <p:nvSpPr>
            <p:cNvPr id="18" name="Rectangle: Top Corners Rounded 17">
              <a:extLst>
                <a:ext uri="{FF2B5EF4-FFF2-40B4-BE49-F238E27FC236}">
                  <a16:creationId xmlns:a16="http://schemas.microsoft.com/office/drawing/2014/main" id="{46353044-DBD0-DA82-8155-70A4B4A43F7F}"/>
                </a:ext>
              </a:extLst>
            </p:cNvPr>
            <p:cNvSpPr/>
            <p:nvPr/>
          </p:nvSpPr>
          <p:spPr>
            <a:xfrm>
              <a:off x="3030354" y="4346916"/>
              <a:ext cx="929548" cy="364933"/>
            </a:xfrm>
            <a:prstGeom prst="round2SameRect">
              <a:avLst/>
            </a:prstGeom>
            <a:solidFill>
              <a:schemeClr val="accent4">
                <a:lumMod val="20000"/>
                <a:lumOff val="8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000">
                  <a:solidFill>
                    <a:schemeClr val="tx1"/>
                  </a:solidFill>
                  <a:cs typeface="Arial"/>
                </a:rPr>
                <a:t>p. 7 à 24</a:t>
              </a:r>
            </a:p>
          </p:txBody>
        </p:sp>
      </p:grpSp>
      <p:grpSp>
        <p:nvGrpSpPr>
          <p:cNvPr id="9" name="Group 8">
            <a:extLst>
              <a:ext uri="{FF2B5EF4-FFF2-40B4-BE49-F238E27FC236}">
                <a16:creationId xmlns:a16="http://schemas.microsoft.com/office/drawing/2014/main" id="{2D3876F1-040E-AAD1-B143-88CCBE29B173}"/>
              </a:ext>
            </a:extLst>
          </p:cNvPr>
          <p:cNvGrpSpPr/>
          <p:nvPr/>
        </p:nvGrpSpPr>
        <p:grpSpPr>
          <a:xfrm>
            <a:off x="4725961" y="991711"/>
            <a:ext cx="1809600" cy="3769531"/>
            <a:chOff x="4525935" y="820261"/>
            <a:chExt cx="1809600" cy="3769531"/>
          </a:xfrm>
        </p:grpSpPr>
        <p:sp>
          <p:nvSpPr>
            <p:cNvPr id="279" name="Google Shape;279;p32"/>
            <p:cNvSpPr/>
            <p:nvPr/>
          </p:nvSpPr>
          <p:spPr>
            <a:xfrm>
              <a:off x="4525935" y="820261"/>
              <a:ext cx="1809600" cy="3769531"/>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endParaRPr lang="en-CA" b="1">
                <a:latin typeface="Roboto"/>
                <a:ea typeface="Roboto"/>
                <a:cs typeface="Segoe UI"/>
              </a:endParaRPr>
            </a:p>
            <a:p>
              <a:pPr algn="ctr"/>
              <a:r>
                <a:rPr lang="en-CA" b="1" err="1">
                  <a:latin typeface="Roboto"/>
                  <a:ea typeface="Roboto"/>
                  <a:cs typeface="Segoe UI"/>
                </a:rPr>
                <a:t>Activité</a:t>
              </a:r>
              <a:r>
                <a:rPr lang="en-CA" b="1">
                  <a:latin typeface="Roboto"/>
                  <a:ea typeface="Roboto"/>
                  <a:cs typeface="Segoe UI"/>
                </a:rPr>
                <a:t> 1</a:t>
              </a:r>
              <a:endParaRPr lang="en-CA"/>
            </a:p>
            <a:p>
              <a:pPr algn="ctr"/>
              <a:r>
                <a:rPr lang="en-CA" sz="1050" err="1">
                  <a:latin typeface="Roboto"/>
                  <a:ea typeface="Roboto"/>
                  <a:cs typeface="Segoe UI"/>
                </a:rPr>
                <a:t>Inventaire</a:t>
              </a:r>
              <a:r>
                <a:rPr lang="en-CA" sz="1050">
                  <a:latin typeface="Roboto"/>
                  <a:ea typeface="Roboto"/>
                  <a:cs typeface="Segoe UI"/>
                </a:rPr>
                <a:t> de </a:t>
              </a:r>
              <a:endParaRPr lang="en-CA" sz="1050">
                <a:ea typeface="Roboto"/>
              </a:endParaRPr>
            </a:p>
            <a:p>
              <a:pPr algn="ctr"/>
              <a:r>
                <a:rPr lang="en-CA" sz="1050" err="1">
                  <a:latin typeface="Roboto"/>
                  <a:ea typeface="Roboto"/>
                  <a:cs typeface="Segoe UI"/>
                </a:rPr>
                <a:t>l'asclépiade</a:t>
              </a:r>
              <a:r>
                <a:rPr lang="en-CA" sz="1050">
                  <a:latin typeface="Roboto"/>
                  <a:ea typeface="Roboto"/>
                  <a:cs typeface="Segoe UI"/>
                </a:rPr>
                <a:t> et des </a:t>
              </a:r>
              <a:r>
                <a:rPr lang="en-CA" sz="1050" err="1">
                  <a:latin typeface="Roboto"/>
                  <a:ea typeface="Roboto"/>
                  <a:cs typeface="Segoe UI"/>
                </a:rPr>
                <a:t>plantes</a:t>
              </a:r>
              <a:r>
                <a:rPr lang="en-CA" sz="1050">
                  <a:latin typeface="Roboto"/>
                  <a:ea typeface="Roboto"/>
                  <a:cs typeface="Segoe UI"/>
                </a:rPr>
                <a:t> </a:t>
              </a:r>
              <a:r>
                <a:rPr lang="en-CA" sz="1050" err="1">
                  <a:latin typeface="Roboto"/>
                  <a:ea typeface="Roboto"/>
                  <a:cs typeface="Segoe UI"/>
                </a:rPr>
                <a:t>en</a:t>
              </a:r>
              <a:r>
                <a:rPr lang="en-CA" sz="1050">
                  <a:latin typeface="Roboto"/>
                  <a:ea typeface="Roboto"/>
                  <a:cs typeface="Segoe UI"/>
                </a:rPr>
                <a:t> floraison </a:t>
              </a:r>
              <a:endParaRPr lang="en-CA" sz="1050">
                <a:ea typeface="Roboto"/>
              </a:endParaRPr>
            </a:p>
            <a:p>
              <a:pPr algn="ctr"/>
              <a:r>
                <a:rPr lang="en-CA" sz="1050">
                  <a:latin typeface="Roboto"/>
                  <a:ea typeface="Roboto"/>
                  <a:cs typeface="Segoe UI"/>
                </a:rPr>
                <a:t>(1h)</a:t>
              </a:r>
              <a:endParaRPr lang="en-CA" sz="1050">
                <a:latin typeface="Roboto"/>
              </a:endParaRPr>
            </a:p>
            <a:p>
              <a:pPr algn="ctr"/>
              <a:endParaRPr lang="fr-CA" sz="1200">
                <a:solidFill>
                  <a:srgbClr val="3D3D3D"/>
                </a:solidFill>
                <a:latin typeface="Roboto"/>
                <a:ea typeface="Roboto"/>
                <a:cs typeface="Segoe UI"/>
              </a:endParaRPr>
            </a:p>
            <a:p>
              <a:pPr algn="ctr"/>
              <a:endParaRPr lang="en-CA" sz="1700">
                <a:latin typeface="Roboto"/>
                <a:ea typeface="Roboto"/>
                <a:cs typeface="Roboto"/>
              </a:endParaRPr>
            </a:p>
          </p:txBody>
        </p:sp>
        <p:pic>
          <p:nvPicPr>
            <p:cNvPr id="8" name="Google Shape;672;p57" descr="S:\Insectarium\Divers\Mission monarque\Trousse pédagogique\français\mission_monarque_finaux\slides\diapo 7\Diapositive7_2019.png">
              <a:extLst>
                <a:ext uri="{FF2B5EF4-FFF2-40B4-BE49-F238E27FC236}">
                  <a16:creationId xmlns:a16="http://schemas.microsoft.com/office/drawing/2014/main" id="{18A5161F-7494-9126-5BB0-5F5F8C494B5F}"/>
                </a:ext>
              </a:extLst>
            </p:cNvPr>
            <p:cNvPicPr preferRelativeResize="0"/>
            <p:nvPr/>
          </p:nvPicPr>
          <p:blipFill rotWithShape="1">
            <a:blip r:embed="rId4">
              <a:alphaModFix/>
            </a:blip>
            <a:srcRect l="65794" t="15469" b="9177"/>
            <a:stretch/>
          </p:blipFill>
          <p:spPr>
            <a:xfrm rot="720000">
              <a:off x="4931674" y="2552830"/>
              <a:ext cx="961670" cy="1231192"/>
            </a:xfrm>
            <a:prstGeom prst="rect">
              <a:avLst/>
            </a:prstGeom>
            <a:noFill/>
            <a:ln>
              <a:noFill/>
            </a:ln>
          </p:spPr>
        </p:pic>
        <p:sp>
          <p:nvSpPr>
            <p:cNvPr id="19" name="Rectangle: Top Corners Rounded 18">
              <a:extLst>
                <a:ext uri="{FF2B5EF4-FFF2-40B4-BE49-F238E27FC236}">
                  <a16:creationId xmlns:a16="http://schemas.microsoft.com/office/drawing/2014/main" id="{D72785C1-D1E7-56D3-8FD4-5F459B1F6BD0}"/>
                </a:ext>
              </a:extLst>
            </p:cNvPr>
            <p:cNvSpPr/>
            <p:nvPr/>
          </p:nvSpPr>
          <p:spPr>
            <a:xfrm>
              <a:off x="4964085" y="4213566"/>
              <a:ext cx="929548" cy="364933"/>
            </a:xfrm>
            <a:prstGeom prst="round2SameRect">
              <a:avLst/>
            </a:prstGeom>
            <a:solidFill>
              <a:schemeClr val="accent4">
                <a:lumMod val="20000"/>
                <a:lumOff val="8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000">
                  <a:solidFill>
                    <a:schemeClr val="tx1"/>
                  </a:solidFill>
                  <a:cs typeface="Arial"/>
                </a:rPr>
                <a:t>p. 25 à 34</a:t>
              </a:r>
            </a:p>
          </p:txBody>
        </p:sp>
      </p:grpSp>
      <p:grpSp>
        <p:nvGrpSpPr>
          <p:cNvPr id="7" name="Group 6">
            <a:extLst>
              <a:ext uri="{FF2B5EF4-FFF2-40B4-BE49-F238E27FC236}">
                <a16:creationId xmlns:a16="http://schemas.microsoft.com/office/drawing/2014/main" id="{261FF97E-3F25-B879-4346-DBC444809F65}"/>
              </a:ext>
            </a:extLst>
          </p:cNvPr>
          <p:cNvGrpSpPr/>
          <p:nvPr/>
        </p:nvGrpSpPr>
        <p:grpSpPr>
          <a:xfrm>
            <a:off x="6859717" y="1010761"/>
            <a:ext cx="1809600" cy="3769531"/>
            <a:chOff x="6859717" y="839311"/>
            <a:chExt cx="1809600" cy="3769531"/>
          </a:xfrm>
        </p:grpSpPr>
        <p:sp>
          <p:nvSpPr>
            <p:cNvPr id="283" name="Google Shape;283;p32"/>
            <p:cNvSpPr/>
            <p:nvPr/>
          </p:nvSpPr>
          <p:spPr>
            <a:xfrm>
              <a:off x="6859717" y="839311"/>
              <a:ext cx="1809600" cy="3769531"/>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algn="ctr"/>
              <a:endParaRPr lang="en-CA">
                <a:latin typeface="Roboto"/>
                <a:ea typeface="Roboto"/>
                <a:cs typeface="Roboto"/>
                <a:sym typeface="Roboto"/>
              </a:endParaRPr>
            </a:p>
            <a:p>
              <a:pPr algn="ctr"/>
              <a:r>
                <a:rPr lang="en-CA" b="1" err="1">
                  <a:latin typeface="Roboto"/>
                  <a:ea typeface="Roboto"/>
                  <a:cs typeface="Roboto"/>
                </a:rPr>
                <a:t>Activité</a:t>
              </a:r>
              <a:r>
                <a:rPr lang="en-CA" b="1">
                  <a:latin typeface="Roboto"/>
                  <a:ea typeface="Roboto"/>
                  <a:cs typeface="Roboto"/>
                </a:rPr>
                <a:t> 2</a:t>
              </a:r>
            </a:p>
            <a:p>
              <a:pPr algn="ctr"/>
              <a:r>
                <a:rPr lang="en-CA" sz="1050" err="1">
                  <a:latin typeface="Roboto"/>
                  <a:ea typeface="Roboto"/>
                  <a:cs typeface="Roboto"/>
                  <a:sym typeface="Roboto"/>
                </a:rPr>
                <a:t>Inventaire</a:t>
              </a:r>
              <a:r>
                <a:rPr lang="en-CA" sz="1050">
                  <a:latin typeface="Roboto"/>
                  <a:ea typeface="Roboto"/>
                  <a:cs typeface="Roboto"/>
                  <a:sym typeface="Roboto"/>
                </a:rPr>
                <a:t> des </a:t>
              </a:r>
              <a:r>
                <a:rPr lang="en-CA" sz="1050" err="1">
                  <a:latin typeface="Roboto"/>
                  <a:ea typeface="Roboto"/>
                  <a:cs typeface="Roboto"/>
                  <a:sym typeface="Roboto"/>
                </a:rPr>
                <a:t>monarques</a:t>
              </a:r>
              <a:r>
                <a:rPr lang="en-CA" sz="1050">
                  <a:latin typeface="Roboto"/>
                  <a:ea typeface="Roboto"/>
                  <a:cs typeface="Roboto"/>
                  <a:sym typeface="Roboto"/>
                </a:rPr>
                <a:t> immatures</a:t>
              </a:r>
              <a:endParaRPr lang="en-CA" sz="1050">
                <a:latin typeface="Roboto"/>
                <a:ea typeface="Roboto"/>
                <a:cs typeface="Roboto"/>
              </a:endParaRPr>
            </a:p>
            <a:p>
              <a:pPr algn="ctr"/>
              <a:r>
                <a:rPr lang="en-CA" sz="1050">
                  <a:latin typeface="Roboto"/>
                  <a:ea typeface="Roboto"/>
                  <a:cs typeface="Roboto"/>
                  <a:sym typeface="Roboto"/>
                </a:rPr>
                <a:t>(30 min)</a:t>
              </a:r>
              <a:endParaRPr lang="en-CA" sz="1050">
                <a:latin typeface="Roboto"/>
                <a:ea typeface="Roboto"/>
                <a:cs typeface="Roboto"/>
              </a:endParaRPr>
            </a:p>
            <a:p>
              <a:pPr algn="ctr"/>
              <a:endParaRPr lang="en-CA">
                <a:latin typeface="Roboto"/>
                <a:ea typeface="Roboto"/>
                <a:cs typeface="Roboto"/>
                <a:sym typeface="Roboto"/>
              </a:endParaRPr>
            </a:p>
            <a:p>
              <a:pPr algn="ctr"/>
              <a:endParaRPr lang="en-CA">
                <a:latin typeface="Roboto"/>
                <a:ea typeface="Roboto"/>
                <a:cs typeface="Roboto"/>
              </a:endParaRPr>
            </a:p>
            <a:p>
              <a:pPr algn="ctr"/>
              <a:endParaRPr lang="en-CA">
                <a:latin typeface="Roboto"/>
                <a:ea typeface="Roboto"/>
                <a:cs typeface="Roboto"/>
                <a:sym typeface="Roboto"/>
              </a:endParaRPr>
            </a:p>
            <a:p>
              <a:pPr algn="ctr"/>
              <a:endParaRPr lang="en-CA">
                <a:latin typeface="Roboto"/>
                <a:ea typeface="Roboto"/>
                <a:cs typeface="Roboto"/>
                <a:sym typeface="Roboto"/>
              </a:endParaRPr>
            </a:p>
            <a:p>
              <a:pPr algn="ctr"/>
              <a:endParaRPr lang="en-CA" b="1">
                <a:latin typeface="Roboto"/>
                <a:ea typeface="Roboto"/>
                <a:cs typeface="Roboto"/>
                <a:sym typeface="Roboto"/>
              </a:endParaRPr>
            </a:p>
            <a:p>
              <a:pPr algn="ctr"/>
              <a:endParaRPr lang="en-CA" b="1">
                <a:latin typeface="Roboto"/>
                <a:ea typeface="Roboto"/>
                <a:cs typeface="Roboto"/>
                <a:sym typeface="Roboto"/>
              </a:endParaRPr>
            </a:p>
            <a:p>
              <a:pPr algn="ctr"/>
              <a:r>
                <a:rPr lang="en-CA" b="1" err="1">
                  <a:latin typeface="Roboto"/>
                  <a:ea typeface="Roboto"/>
                  <a:cs typeface="Roboto"/>
                  <a:sym typeface="Roboto"/>
                </a:rPr>
                <a:t>Activité</a:t>
              </a:r>
              <a:r>
                <a:rPr lang="en-CA" b="1">
                  <a:latin typeface="Roboto"/>
                  <a:ea typeface="Roboto"/>
                  <a:cs typeface="Roboto"/>
                  <a:sym typeface="Roboto"/>
                </a:rPr>
                <a:t> 3 </a:t>
              </a:r>
              <a:endParaRPr lang="en-CA" b="1">
                <a:latin typeface="Roboto"/>
                <a:ea typeface="Roboto"/>
                <a:cs typeface="Roboto"/>
              </a:endParaRPr>
            </a:p>
            <a:p>
              <a:pPr algn="ctr"/>
              <a:r>
                <a:rPr lang="en-CA" sz="1050" err="1">
                  <a:latin typeface="Roboto"/>
                  <a:ea typeface="Roboto"/>
                  <a:cs typeface="Roboto"/>
                  <a:sym typeface="Roboto"/>
                </a:rPr>
                <a:t>Inventaire</a:t>
              </a:r>
              <a:r>
                <a:rPr lang="en-CA" sz="1050">
                  <a:latin typeface="Roboto"/>
                  <a:ea typeface="Roboto"/>
                  <a:cs typeface="Roboto"/>
                  <a:sym typeface="Roboto"/>
                </a:rPr>
                <a:t> des </a:t>
              </a:r>
              <a:endParaRPr lang="en-CA" sz="1050">
                <a:latin typeface="Roboto"/>
                <a:ea typeface="Roboto"/>
                <a:cs typeface="Roboto"/>
              </a:endParaRPr>
            </a:p>
            <a:p>
              <a:pPr algn="ctr"/>
              <a:r>
                <a:rPr lang="en-CA" sz="1050" err="1">
                  <a:latin typeface="Roboto"/>
                  <a:ea typeface="Roboto"/>
                  <a:cs typeface="Roboto"/>
                  <a:sym typeface="Roboto"/>
                </a:rPr>
                <a:t>monarques</a:t>
              </a:r>
              <a:r>
                <a:rPr lang="en-CA" sz="1050">
                  <a:latin typeface="Roboto"/>
                  <a:ea typeface="Roboto"/>
                  <a:cs typeface="Roboto"/>
                  <a:sym typeface="Roboto"/>
                </a:rPr>
                <a:t> </a:t>
              </a:r>
              <a:r>
                <a:rPr lang="en-CA" sz="1050" err="1">
                  <a:latin typeface="Roboto"/>
                  <a:ea typeface="Roboto"/>
                  <a:cs typeface="Roboto"/>
                  <a:sym typeface="Roboto"/>
                </a:rPr>
                <a:t>adultes</a:t>
              </a:r>
              <a:endParaRPr lang="en-CA" sz="1050">
                <a:latin typeface="Roboto"/>
                <a:ea typeface="Roboto"/>
                <a:cs typeface="Roboto"/>
              </a:endParaRPr>
            </a:p>
            <a:p>
              <a:pPr algn="ctr"/>
              <a:r>
                <a:rPr lang="en-CA" sz="1050">
                  <a:latin typeface="Roboto"/>
                  <a:ea typeface="Roboto"/>
                  <a:cs typeface="Roboto"/>
                </a:rPr>
                <a:t>(30 min)</a:t>
              </a:r>
              <a:endParaRPr lang="en-CA" sz="1050"/>
            </a:p>
          </p:txBody>
        </p:sp>
        <p:pic>
          <p:nvPicPr>
            <p:cNvPr id="4" name="Google Shape;247;p31" descr="C:\Users\xdrapan\Desktop\mission_monarque_finaux\slides\diapo 30\image chenille_d30.jpg">
              <a:extLst>
                <a:ext uri="{FF2B5EF4-FFF2-40B4-BE49-F238E27FC236}">
                  <a16:creationId xmlns:a16="http://schemas.microsoft.com/office/drawing/2014/main" id="{D4504904-972B-ECF1-EF78-8CF84AD4F0D8}"/>
                </a:ext>
              </a:extLst>
            </p:cNvPr>
            <p:cNvPicPr preferRelativeResize="0"/>
            <p:nvPr/>
          </p:nvPicPr>
          <p:blipFill rotWithShape="1">
            <a:blip r:embed="rId5">
              <a:alphaModFix/>
            </a:blip>
            <a:srcRect/>
            <a:stretch/>
          </p:blipFill>
          <p:spPr>
            <a:xfrm rot="20640000">
              <a:off x="6980152" y="2091276"/>
              <a:ext cx="768259" cy="241500"/>
            </a:xfrm>
            <a:prstGeom prst="rect">
              <a:avLst/>
            </a:prstGeom>
            <a:noFill/>
            <a:ln>
              <a:noFill/>
            </a:ln>
          </p:spPr>
        </p:pic>
        <p:pic>
          <p:nvPicPr>
            <p:cNvPr id="6" name="Google Shape;261;p31" descr="Une image contenant Papillons de jour et de nuit, papillon, insecte, invertébré&#10;&#10;Description générée automatiquement">
              <a:extLst>
                <a:ext uri="{FF2B5EF4-FFF2-40B4-BE49-F238E27FC236}">
                  <a16:creationId xmlns:a16="http://schemas.microsoft.com/office/drawing/2014/main" id="{24053508-0DAA-CEBF-B754-C123F70CE6FB}"/>
                </a:ext>
              </a:extLst>
            </p:cNvPr>
            <p:cNvPicPr preferRelativeResize="0"/>
            <p:nvPr/>
          </p:nvPicPr>
          <p:blipFill>
            <a:blip r:embed="rId6">
              <a:alphaModFix/>
            </a:blip>
            <a:stretch>
              <a:fillRect/>
            </a:stretch>
          </p:blipFill>
          <p:spPr>
            <a:xfrm rot="20940000">
              <a:off x="7843932" y="2726908"/>
              <a:ext cx="666744" cy="429538"/>
            </a:xfrm>
            <a:prstGeom prst="rect">
              <a:avLst/>
            </a:prstGeom>
            <a:noFill/>
            <a:ln>
              <a:noFill/>
            </a:ln>
          </p:spPr>
        </p:pic>
        <p:sp>
          <p:nvSpPr>
            <p:cNvPr id="22" name="Rectangle: Top Corners Rounded 21">
              <a:extLst>
                <a:ext uri="{FF2B5EF4-FFF2-40B4-BE49-F238E27FC236}">
                  <a16:creationId xmlns:a16="http://schemas.microsoft.com/office/drawing/2014/main" id="{0EB71AF4-807F-C8F1-7BCC-6F2C7ACB5B0D}"/>
                </a:ext>
              </a:extLst>
            </p:cNvPr>
            <p:cNvSpPr/>
            <p:nvPr/>
          </p:nvSpPr>
          <p:spPr>
            <a:xfrm>
              <a:off x="7297867" y="4236745"/>
              <a:ext cx="929548" cy="364933"/>
            </a:xfrm>
            <a:prstGeom prst="round2SameRect">
              <a:avLst/>
            </a:prstGeom>
            <a:solidFill>
              <a:schemeClr val="accent4">
                <a:lumMod val="20000"/>
                <a:lumOff val="8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000">
                  <a:solidFill>
                    <a:schemeClr val="tx1"/>
                  </a:solidFill>
                  <a:cs typeface="Arial"/>
                </a:rPr>
                <a:t>p. 35 à 44</a:t>
              </a:r>
            </a:p>
          </p:txBody>
        </p:sp>
      </p:grpSp>
      <p:grpSp>
        <p:nvGrpSpPr>
          <p:cNvPr id="12" name="Group 11">
            <a:extLst>
              <a:ext uri="{FF2B5EF4-FFF2-40B4-BE49-F238E27FC236}">
                <a16:creationId xmlns:a16="http://schemas.microsoft.com/office/drawing/2014/main" id="{D3A9E6CA-2E93-E772-DB02-7FEF468AF073}"/>
              </a:ext>
            </a:extLst>
          </p:cNvPr>
          <p:cNvGrpSpPr/>
          <p:nvPr/>
        </p:nvGrpSpPr>
        <p:grpSpPr>
          <a:xfrm>
            <a:off x="458448" y="944086"/>
            <a:ext cx="1809600" cy="3769531"/>
            <a:chOff x="458448" y="772636"/>
            <a:chExt cx="1809600" cy="3769531"/>
          </a:xfrm>
        </p:grpSpPr>
        <p:sp>
          <p:nvSpPr>
            <p:cNvPr id="271" name="Google Shape;271;p32"/>
            <p:cNvSpPr/>
            <p:nvPr/>
          </p:nvSpPr>
          <p:spPr>
            <a:xfrm>
              <a:off x="458448" y="772636"/>
              <a:ext cx="1809600" cy="3769531"/>
            </a:xfrm>
            <a:prstGeom prst="roundRect">
              <a:avLst>
                <a:gd name="adj" fmla="val 16667"/>
              </a:avLst>
            </a:prstGeom>
            <a:solidFill>
              <a:schemeClr val="lt1"/>
            </a:solidFill>
            <a:ln w="1905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algn="ctr"/>
              <a:endParaRPr lang="en-CA" b="1">
                <a:latin typeface="Roboto"/>
                <a:ea typeface="Roboto"/>
                <a:cs typeface="Roboto"/>
              </a:endParaRPr>
            </a:p>
            <a:p>
              <a:pPr algn="ctr"/>
              <a:r>
                <a:rPr lang="en-CA" b="1" dirty="0">
                  <a:latin typeface="Roboto"/>
                  <a:ea typeface="Roboto"/>
                  <a:cs typeface="Roboto"/>
                  <a:sym typeface="Roboto"/>
                </a:rPr>
                <a:t>Introduction</a:t>
              </a:r>
              <a:endParaRPr lang="en-CA" b="1" dirty="0">
                <a:latin typeface="Roboto"/>
                <a:ea typeface="Roboto"/>
                <a:cs typeface="Roboto"/>
              </a:endParaRPr>
            </a:p>
            <a:p>
              <a:pPr algn="ctr"/>
              <a:r>
                <a:rPr lang="en-CA" sz="1050" dirty="0">
                  <a:latin typeface="Roboto"/>
                  <a:ea typeface="Roboto"/>
                  <a:cs typeface="Roboto"/>
                </a:rPr>
                <a:t>(45 min)</a:t>
              </a:r>
              <a:endParaRPr lang="en-CA" sz="1050" dirty="0"/>
            </a:p>
          </p:txBody>
        </p:sp>
        <p:sp>
          <p:nvSpPr>
            <p:cNvPr id="17" name="Rectangle: Top Corners Rounded 16">
              <a:extLst>
                <a:ext uri="{FF2B5EF4-FFF2-40B4-BE49-F238E27FC236}">
                  <a16:creationId xmlns:a16="http://schemas.microsoft.com/office/drawing/2014/main" id="{EFE02CB5-E873-42D8-BD23-FCCF0E6F2899}"/>
                </a:ext>
              </a:extLst>
            </p:cNvPr>
            <p:cNvSpPr/>
            <p:nvPr/>
          </p:nvSpPr>
          <p:spPr>
            <a:xfrm>
              <a:off x="896598" y="4165941"/>
              <a:ext cx="929548" cy="364933"/>
            </a:xfrm>
            <a:prstGeom prst="round2SameRect">
              <a:avLst/>
            </a:prstGeom>
            <a:solidFill>
              <a:schemeClr val="accent4">
                <a:lumMod val="20000"/>
                <a:lumOff val="80000"/>
              </a:schemeClr>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000">
                  <a:solidFill>
                    <a:schemeClr val="tx1"/>
                  </a:solidFill>
                  <a:cs typeface="Arial"/>
                </a:rPr>
                <a:t>p. 4 à 6</a:t>
              </a:r>
            </a:p>
          </p:txBody>
        </p:sp>
        <p:pic>
          <p:nvPicPr>
            <p:cNvPr id="5" name="Google Shape;58;p14" descr="A logo with text on it&#10;&#10;Description automatically generated">
              <a:extLst>
                <a:ext uri="{FF2B5EF4-FFF2-40B4-BE49-F238E27FC236}">
                  <a16:creationId xmlns:a16="http://schemas.microsoft.com/office/drawing/2014/main" id="{9F2B5828-3796-F1A2-319F-B14F26953538}"/>
                </a:ext>
              </a:extLst>
            </p:cNvPr>
            <p:cNvPicPr preferRelativeResize="0"/>
            <p:nvPr/>
          </p:nvPicPr>
          <p:blipFill>
            <a:blip r:embed="rId7">
              <a:alphaModFix/>
            </a:blip>
            <a:stretch>
              <a:fillRect/>
            </a:stretch>
          </p:blipFill>
          <p:spPr>
            <a:xfrm>
              <a:off x="567985" y="2449678"/>
              <a:ext cx="1595807" cy="672355"/>
            </a:xfrm>
            <a:prstGeom prst="rect">
              <a:avLst/>
            </a:prstGeom>
            <a:noFill/>
            <a:ln>
              <a:noFill/>
            </a:ln>
          </p:spPr>
        </p:pic>
      </p:grpSp>
      <p:sp>
        <p:nvSpPr>
          <p:cNvPr id="2" name="Rectangle 1">
            <a:extLst>
              <a:ext uri="{FF2B5EF4-FFF2-40B4-BE49-F238E27FC236}">
                <a16:creationId xmlns:a16="http://schemas.microsoft.com/office/drawing/2014/main" id="{8FD2EE0E-7CA8-390C-8770-2637F25A86A7}"/>
              </a:ext>
            </a:extLst>
          </p:cNvPr>
          <p:cNvSpPr/>
          <p:nvPr/>
        </p:nvSpPr>
        <p:spPr>
          <a:xfrm>
            <a:off x="4434484" y="2143125"/>
            <a:ext cx="250032" cy="1151929"/>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a:cs typeface="Arial"/>
              </a:rPr>
              <a:t>Lunch</a:t>
            </a:r>
            <a:endParaRPr lang="en-GB" sz="1200"/>
          </a:p>
        </p:txBody>
      </p:sp>
      <p:sp>
        <p:nvSpPr>
          <p:cNvPr id="11" name="Rectangle 10">
            <a:extLst>
              <a:ext uri="{FF2B5EF4-FFF2-40B4-BE49-F238E27FC236}">
                <a16:creationId xmlns:a16="http://schemas.microsoft.com/office/drawing/2014/main" id="{D135876B-8221-4B93-8F9E-3ACEF27C2B74}"/>
              </a:ext>
            </a:extLst>
          </p:cNvPr>
          <p:cNvSpPr/>
          <p:nvPr/>
        </p:nvSpPr>
        <p:spPr>
          <a:xfrm>
            <a:off x="2309217" y="2143125"/>
            <a:ext cx="250032" cy="1151929"/>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a:cs typeface="Arial"/>
              </a:rPr>
              <a:t>Pause</a:t>
            </a:r>
          </a:p>
        </p:txBody>
      </p:sp>
      <p:sp>
        <p:nvSpPr>
          <p:cNvPr id="15" name="Rectangle 14">
            <a:extLst>
              <a:ext uri="{FF2B5EF4-FFF2-40B4-BE49-F238E27FC236}">
                <a16:creationId xmlns:a16="http://schemas.microsoft.com/office/drawing/2014/main" id="{D9FB0EA1-889E-2DB5-7A52-7F36D1084B2E}"/>
              </a:ext>
            </a:extLst>
          </p:cNvPr>
          <p:cNvSpPr/>
          <p:nvPr/>
        </p:nvSpPr>
        <p:spPr>
          <a:xfrm>
            <a:off x="6581178" y="2143125"/>
            <a:ext cx="250032" cy="1151929"/>
          </a:xfrm>
          <a:prstGeom prst="rect">
            <a:avLst/>
          </a:prstGeom>
          <a:solidFill>
            <a:srgbClr val="00B050"/>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200">
                <a:cs typeface="Arial"/>
              </a:rPr>
              <a:t>Pause</a:t>
            </a:r>
          </a:p>
        </p:txBody>
      </p:sp>
    </p:spTree>
    <p:extLst>
      <p:ext uri="{BB962C8B-B14F-4D97-AF65-F5344CB8AC3E}">
        <p14:creationId xmlns:p14="http://schemas.microsoft.com/office/powerpoint/2010/main" val="1091949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pic>
        <p:nvPicPr>
          <p:cNvPr id="13" name="Google Shape;672;p57" descr="S:\Insectarium\Divers\Mission monarque\Trousse pédagogique\français\mission_monarque_finaux\slides\diapo 7\Diapositive7_2019.png">
            <a:extLst>
              <a:ext uri="{FF2B5EF4-FFF2-40B4-BE49-F238E27FC236}">
                <a16:creationId xmlns:a16="http://schemas.microsoft.com/office/drawing/2014/main" id="{2AA04FF7-9CCE-1E8B-961E-08CF39F5726B}"/>
              </a:ext>
            </a:extLst>
          </p:cNvPr>
          <p:cNvPicPr preferRelativeResize="0"/>
          <p:nvPr/>
        </p:nvPicPr>
        <p:blipFill rotWithShape="1">
          <a:blip r:embed="rId3">
            <a:alphaModFix/>
          </a:blip>
          <a:srcRect l="65794" t="15469" b="9177"/>
          <a:stretch/>
        </p:blipFill>
        <p:spPr>
          <a:xfrm rot="720000">
            <a:off x="8365106" y="1436343"/>
            <a:ext cx="358317" cy="472623"/>
          </a:xfrm>
          <a:prstGeom prst="rect">
            <a:avLst/>
          </a:prstGeom>
          <a:noFill/>
          <a:ln>
            <a:noFill/>
          </a:ln>
        </p:spPr>
      </p:pic>
      <p:sp>
        <p:nvSpPr>
          <p:cNvPr id="158" name="Google Shape;158;p20"/>
          <p:cNvSpPr/>
          <p:nvPr/>
        </p:nvSpPr>
        <p:spPr>
          <a:xfrm>
            <a:off x="6449975" y="3489381"/>
            <a:ext cx="2311752" cy="859663"/>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1200" b="1">
                <a:solidFill>
                  <a:srgbClr val="002060"/>
                </a:solidFill>
                <a:latin typeface="Roboto"/>
                <a:ea typeface="Roboto"/>
                <a:cs typeface="Roboto"/>
                <a:sym typeface="Roboto"/>
              </a:rPr>
              <a:t>Activité 3</a:t>
            </a:r>
            <a:endParaRPr lang="fr-FR" sz="1200" b="1">
              <a:solidFill>
                <a:srgbClr val="002060"/>
              </a:solidFill>
              <a:latin typeface="Roboto"/>
              <a:ea typeface="Roboto"/>
              <a:cs typeface="Roboto"/>
            </a:endParaRPr>
          </a:p>
          <a:p>
            <a:pPr algn="ctr"/>
            <a:r>
              <a:rPr lang="fr-CA" sz="1200">
                <a:solidFill>
                  <a:srgbClr val="3D3D3D"/>
                </a:solidFill>
                <a:latin typeface="Roboto"/>
                <a:ea typeface="Roboto"/>
                <a:cs typeface="Roboto"/>
                <a:sym typeface="Roboto"/>
              </a:rPr>
              <a:t>Inventaire des </a:t>
            </a:r>
          </a:p>
          <a:p>
            <a:pPr algn="ctr"/>
            <a:r>
              <a:rPr lang="fr-CA" sz="1200">
                <a:solidFill>
                  <a:srgbClr val="3D3D3D"/>
                </a:solidFill>
                <a:latin typeface="Roboto"/>
                <a:ea typeface="Roboto"/>
                <a:cs typeface="Roboto"/>
                <a:sym typeface="Roboto"/>
              </a:rPr>
              <a:t>monarques adultes </a:t>
            </a:r>
            <a:endParaRPr lang="fr-CA" sz="1200">
              <a:solidFill>
                <a:srgbClr val="3D3D3D"/>
              </a:solidFill>
              <a:latin typeface="Roboto"/>
              <a:ea typeface="Roboto"/>
              <a:cs typeface="Roboto"/>
            </a:endParaRPr>
          </a:p>
          <a:p>
            <a:pPr algn="ctr"/>
            <a:r>
              <a:rPr lang="fr-CA" sz="1200">
                <a:solidFill>
                  <a:srgbClr val="3D3D3D"/>
                </a:solidFill>
                <a:latin typeface="Roboto"/>
                <a:ea typeface="Roboto"/>
                <a:cs typeface="Roboto"/>
                <a:sym typeface="Roboto"/>
              </a:rPr>
              <a:t>(30 min)</a:t>
            </a:r>
            <a:endParaRPr sz="1200">
              <a:solidFill>
                <a:srgbClr val="3D3D3D"/>
              </a:solidFill>
              <a:latin typeface="Roboto"/>
              <a:ea typeface="Roboto"/>
              <a:cs typeface="Roboto"/>
            </a:endParaRPr>
          </a:p>
        </p:txBody>
      </p:sp>
      <p:pic>
        <p:nvPicPr>
          <p:cNvPr id="9" name="Google Shape;261;p31">
            <a:extLst>
              <a:ext uri="{FF2B5EF4-FFF2-40B4-BE49-F238E27FC236}">
                <a16:creationId xmlns:a16="http://schemas.microsoft.com/office/drawing/2014/main" id="{DF12CA87-B7DB-0447-B1E9-31048D39E7A5}"/>
              </a:ext>
            </a:extLst>
          </p:cNvPr>
          <p:cNvPicPr preferRelativeResize="0"/>
          <p:nvPr/>
        </p:nvPicPr>
        <p:blipFill>
          <a:blip r:embed="rId4">
            <a:alphaModFix/>
          </a:blip>
          <a:stretch>
            <a:fillRect/>
          </a:stretch>
        </p:blipFill>
        <p:spPr>
          <a:xfrm rot="2340000">
            <a:off x="8171250" y="3607593"/>
            <a:ext cx="493822" cy="323965"/>
          </a:xfrm>
          <a:prstGeom prst="rect">
            <a:avLst/>
          </a:prstGeom>
          <a:noFill/>
          <a:ln>
            <a:noFill/>
          </a:ln>
        </p:spPr>
      </p:pic>
      <p:cxnSp>
        <p:nvCxnSpPr>
          <p:cNvPr id="146" name="Google Shape;146;p20"/>
          <p:cNvCxnSpPr>
            <a:cxnSpLocks/>
          </p:cNvCxnSpPr>
          <p:nvPr/>
        </p:nvCxnSpPr>
        <p:spPr>
          <a:xfrm>
            <a:off x="1177358" y="3033125"/>
            <a:ext cx="578090" cy="531839"/>
          </a:xfrm>
          <a:prstGeom prst="bentConnector3">
            <a:avLst>
              <a:gd name="adj1" fmla="val 50000"/>
            </a:avLst>
          </a:prstGeom>
          <a:noFill/>
          <a:ln w="19050" cap="flat" cmpd="sng">
            <a:solidFill>
              <a:schemeClr val="accent2"/>
            </a:solidFill>
            <a:prstDash val="solid"/>
            <a:round/>
            <a:headEnd type="none" w="sm" len="sm"/>
            <a:tailEnd type="stealth" w="sm" len="sm"/>
          </a:ln>
        </p:spPr>
      </p:cxnSp>
      <p:cxnSp>
        <p:nvCxnSpPr>
          <p:cNvPr id="149" name="Google Shape;149;p20"/>
          <p:cNvCxnSpPr>
            <a:cxnSpLocks/>
          </p:cNvCxnSpPr>
          <p:nvPr/>
        </p:nvCxnSpPr>
        <p:spPr>
          <a:xfrm flipV="1">
            <a:off x="1186652" y="2418485"/>
            <a:ext cx="588370" cy="449673"/>
          </a:xfrm>
          <a:prstGeom prst="bentConnector3">
            <a:avLst>
              <a:gd name="adj1" fmla="val 50000"/>
            </a:avLst>
          </a:prstGeom>
          <a:noFill/>
          <a:ln w="19050" cap="flat" cmpd="sng">
            <a:solidFill>
              <a:schemeClr val="accent2"/>
            </a:solidFill>
            <a:prstDash val="solid"/>
            <a:round/>
            <a:headEnd type="none" w="sm" len="sm"/>
            <a:tailEnd type="stealth" w="sm" len="sm"/>
          </a:ln>
        </p:spPr>
      </p:cxnSp>
      <p:sp>
        <p:nvSpPr>
          <p:cNvPr id="147" name="Google Shape;147;p20"/>
          <p:cNvSpPr/>
          <p:nvPr/>
        </p:nvSpPr>
        <p:spPr>
          <a:xfrm>
            <a:off x="335043" y="2649429"/>
            <a:ext cx="851608" cy="606003"/>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lgn="ctr"/>
            <a:r>
              <a:rPr lang="fr-CA" sz="1200">
                <a:solidFill>
                  <a:srgbClr val="3D3D3D"/>
                </a:solidFill>
                <a:latin typeface="Roboto"/>
                <a:ea typeface="Roboto"/>
                <a:cs typeface="Roboto"/>
                <a:sym typeface="Roboto"/>
              </a:rPr>
              <a:t>Choix</a:t>
            </a:r>
            <a:endParaRPr lang="fr-CA" sz="1200">
              <a:solidFill>
                <a:srgbClr val="3D3D3D"/>
              </a:solidFill>
              <a:latin typeface="Roboto"/>
              <a:ea typeface="Roboto"/>
              <a:cs typeface="Roboto"/>
            </a:endParaRPr>
          </a:p>
          <a:p>
            <a:pPr algn="ctr"/>
            <a:r>
              <a:rPr lang="fr-CA" sz="1200">
                <a:solidFill>
                  <a:srgbClr val="3D3D3D"/>
                </a:solidFill>
                <a:latin typeface="Roboto"/>
                <a:ea typeface="Roboto"/>
                <a:cs typeface="Roboto"/>
                <a:sym typeface="Roboto"/>
              </a:rPr>
              <a:t>du site </a:t>
            </a:r>
            <a:endParaRPr lang="fr-CA" sz="1200">
              <a:solidFill>
                <a:srgbClr val="3D3D3D"/>
              </a:solidFill>
              <a:latin typeface="Roboto"/>
              <a:ea typeface="Roboto"/>
              <a:cs typeface="Roboto"/>
            </a:endParaRPr>
          </a:p>
        </p:txBody>
      </p:sp>
      <p:sp>
        <p:nvSpPr>
          <p:cNvPr id="148" name="Google Shape;148;p20"/>
          <p:cNvSpPr/>
          <p:nvPr/>
        </p:nvSpPr>
        <p:spPr>
          <a:xfrm>
            <a:off x="1757271" y="3257912"/>
            <a:ext cx="1023783" cy="609894"/>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lgn="ctr"/>
            <a:r>
              <a:rPr lang="fr-CA" sz="1200">
                <a:solidFill>
                  <a:srgbClr val="3D3D3D"/>
                </a:solidFill>
                <a:latin typeface="Roboto"/>
                <a:ea typeface="Roboto"/>
                <a:cs typeface="Roboto"/>
                <a:sym typeface="Roboto"/>
              </a:rPr>
              <a:t>Non-aléatoire</a:t>
            </a:r>
            <a:endParaRPr lang="fr-CA" sz="1200">
              <a:solidFill>
                <a:srgbClr val="3D3D3D"/>
              </a:solidFill>
              <a:latin typeface="Roboto"/>
              <a:ea typeface="Roboto"/>
              <a:cs typeface="Roboto"/>
            </a:endParaRPr>
          </a:p>
        </p:txBody>
      </p:sp>
      <p:cxnSp>
        <p:nvCxnSpPr>
          <p:cNvPr id="154" name="Google Shape;154;p20"/>
          <p:cNvCxnSpPr/>
          <p:nvPr/>
        </p:nvCxnSpPr>
        <p:spPr>
          <a:xfrm flipV="1">
            <a:off x="6010123" y="1782765"/>
            <a:ext cx="427604" cy="869829"/>
          </a:xfrm>
          <a:prstGeom prst="bentConnector3">
            <a:avLst>
              <a:gd name="adj1" fmla="val 50000"/>
            </a:avLst>
          </a:prstGeom>
          <a:noFill/>
          <a:ln w="19050" cap="flat" cmpd="sng">
            <a:solidFill>
              <a:schemeClr val="accent2"/>
            </a:solidFill>
            <a:prstDash val="solid"/>
            <a:round/>
            <a:headEnd type="none" w="med" len="med"/>
            <a:tailEnd type="stealth" w="med" len="med"/>
          </a:ln>
        </p:spPr>
      </p:cxnSp>
      <p:cxnSp>
        <p:nvCxnSpPr>
          <p:cNvPr id="155" name="Google Shape;155;p20"/>
          <p:cNvCxnSpPr/>
          <p:nvPr/>
        </p:nvCxnSpPr>
        <p:spPr>
          <a:xfrm>
            <a:off x="6023763" y="3016190"/>
            <a:ext cx="428534" cy="910313"/>
          </a:xfrm>
          <a:prstGeom prst="bentConnector3">
            <a:avLst>
              <a:gd name="adj1" fmla="val 48359"/>
            </a:avLst>
          </a:prstGeom>
          <a:noFill/>
          <a:ln w="19050" cap="flat" cmpd="sng">
            <a:solidFill>
              <a:schemeClr val="accent2"/>
            </a:solidFill>
            <a:prstDash val="solid"/>
            <a:round/>
            <a:headEnd type="none" w="med" len="med"/>
            <a:tailEnd type="stealth" w="med" len="med"/>
          </a:ln>
        </p:spPr>
      </p:cxnSp>
      <p:sp>
        <p:nvSpPr>
          <p:cNvPr id="156" name="Google Shape;156;p20"/>
          <p:cNvSpPr/>
          <p:nvPr/>
        </p:nvSpPr>
        <p:spPr>
          <a:xfrm>
            <a:off x="6444511" y="1353047"/>
            <a:ext cx="2314051" cy="871849"/>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1200" b="1">
                <a:solidFill>
                  <a:srgbClr val="002060"/>
                </a:solidFill>
                <a:latin typeface="Roboto"/>
                <a:ea typeface="Roboto"/>
                <a:cs typeface="Roboto"/>
                <a:sym typeface="Roboto"/>
              </a:rPr>
              <a:t>Activité 1</a:t>
            </a:r>
            <a:endParaRPr lang="fr-FR" sz="1200" b="1">
              <a:solidFill>
                <a:srgbClr val="002060"/>
              </a:solidFill>
              <a:latin typeface="Roboto"/>
              <a:ea typeface="Roboto"/>
              <a:cs typeface="Roboto"/>
            </a:endParaRPr>
          </a:p>
          <a:p>
            <a:pPr algn="ctr"/>
            <a:r>
              <a:rPr lang="fr-CA" sz="1200">
                <a:solidFill>
                  <a:srgbClr val="3D3D3D"/>
                </a:solidFill>
                <a:latin typeface="Roboto"/>
                <a:ea typeface="Roboto"/>
                <a:cs typeface="Roboto"/>
                <a:sym typeface="Roboto"/>
              </a:rPr>
              <a:t>Inventaire de l'asclépiade </a:t>
            </a:r>
            <a:endParaRPr lang="fr-CA" sz="1200">
              <a:solidFill>
                <a:srgbClr val="3D3D3D"/>
              </a:solidFill>
              <a:latin typeface="Roboto"/>
              <a:ea typeface="Roboto"/>
              <a:cs typeface="Roboto"/>
            </a:endParaRPr>
          </a:p>
          <a:p>
            <a:pPr algn="ctr"/>
            <a:r>
              <a:rPr lang="fr-CA" sz="1200">
                <a:solidFill>
                  <a:srgbClr val="3D3D3D"/>
                </a:solidFill>
                <a:latin typeface="Roboto"/>
                <a:ea typeface="Roboto"/>
                <a:cs typeface="Roboto"/>
                <a:sym typeface="Roboto"/>
              </a:rPr>
              <a:t>et des plantes en floraison </a:t>
            </a:r>
            <a:endParaRPr lang="fr-CA"/>
          </a:p>
          <a:p>
            <a:pPr algn="ctr"/>
            <a:r>
              <a:rPr lang="fr-CA" sz="1200">
                <a:solidFill>
                  <a:srgbClr val="3D3D3D"/>
                </a:solidFill>
                <a:latin typeface="Roboto"/>
                <a:ea typeface="Roboto"/>
                <a:cs typeface="Roboto"/>
                <a:sym typeface="Roboto"/>
              </a:rPr>
              <a:t>(1-4h)</a:t>
            </a:r>
            <a:endParaRPr lang="fr-CA" sz="1200">
              <a:solidFill>
                <a:srgbClr val="3D3D3D"/>
              </a:solidFill>
              <a:latin typeface="Roboto"/>
              <a:ea typeface="Roboto"/>
              <a:cs typeface="Roboto"/>
            </a:endParaRPr>
          </a:p>
        </p:txBody>
      </p:sp>
      <p:sp>
        <p:nvSpPr>
          <p:cNvPr id="157" name="Google Shape;157;p20"/>
          <p:cNvSpPr/>
          <p:nvPr/>
        </p:nvSpPr>
        <p:spPr>
          <a:xfrm>
            <a:off x="6453140" y="2394826"/>
            <a:ext cx="2314050" cy="907790"/>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fr-CA" sz="1200" b="1">
                <a:solidFill>
                  <a:srgbClr val="002060"/>
                </a:solidFill>
                <a:latin typeface="Roboto"/>
                <a:ea typeface="Roboto"/>
                <a:cs typeface="Roboto"/>
                <a:sym typeface="Roboto"/>
              </a:rPr>
              <a:t>Activité 2</a:t>
            </a:r>
            <a:endParaRPr lang="fr-FR" sz="1200" b="1">
              <a:solidFill>
                <a:srgbClr val="002060"/>
              </a:solidFill>
              <a:latin typeface="Roboto"/>
              <a:ea typeface="Roboto"/>
              <a:cs typeface="Roboto"/>
            </a:endParaRPr>
          </a:p>
          <a:p>
            <a:pPr algn="ctr"/>
            <a:r>
              <a:rPr lang="fr-CA" sz="1200">
                <a:solidFill>
                  <a:srgbClr val="3D3D3D"/>
                </a:solidFill>
                <a:latin typeface="Roboto"/>
                <a:ea typeface="Roboto"/>
                <a:cs typeface="Roboto"/>
                <a:sym typeface="Roboto"/>
              </a:rPr>
              <a:t>Inventaire des monarques immatures  </a:t>
            </a:r>
            <a:endParaRPr lang="fr-CA" sz="1200">
              <a:solidFill>
                <a:srgbClr val="3D3D3D"/>
              </a:solidFill>
              <a:latin typeface="Roboto"/>
              <a:ea typeface="Roboto"/>
              <a:cs typeface="Roboto"/>
            </a:endParaRPr>
          </a:p>
          <a:p>
            <a:pPr algn="ctr"/>
            <a:r>
              <a:rPr lang="fr-CA" sz="1200">
                <a:solidFill>
                  <a:srgbClr val="3D3D3D"/>
                </a:solidFill>
                <a:latin typeface="Roboto"/>
                <a:ea typeface="Roboto"/>
                <a:cs typeface="Roboto"/>
                <a:sym typeface="Roboto"/>
              </a:rPr>
              <a:t>(1h)</a:t>
            </a:r>
            <a:endParaRPr sz="1200">
              <a:solidFill>
                <a:srgbClr val="3D3D3D"/>
              </a:solidFill>
              <a:latin typeface="Roboto"/>
              <a:ea typeface="Roboto"/>
              <a:cs typeface="Roboto"/>
            </a:endParaRPr>
          </a:p>
        </p:txBody>
      </p:sp>
      <p:sp>
        <p:nvSpPr>
          <p:cNvPr id="159" name="Google Shape;159;p20"/>
          <p:cNvSpPr/>
          <p:nvPr/>
        </p:nvSpPr>
        <p:spPr>
          <a:xfrm>
            <a:off x="4759868" y="2117192"/>
            <a:ext cx="1262043" cy="1493934"/>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lgn="ctr"/>
            <a:r>
              <a:rPr lang="fr-CA" sz="1200">
                <a:solidFill>
                  <a:srgbClr val="3D3D3D"/>
                </a:solidFill>
                <a:latin typeface="Roboto"/>
                <a:ea typeface="Roboto"/>
                <a:cs typeface="Roboto"/>
                <a:sym typeface="Roboto"/>
              </a:rPr>
              <a:t>Description de la parcelle</a:t>
            </a:r>
            <a:endParaRPr lang="fr-FR" sz="1200">
              <a:solidFill>
                <a:srgbClr val="3D3D3D"/>
              </a:solidFill>
              <a:latin typeface="Roboto"/>
              <a:ea typeface="Roboto"/>
              <a:cs typeface="Roboto"/>
            </a:endParaRPr>
          </a:p>
          <a:p>
            <a:pPr algn="ctr"/>
            <a:r>
              <a:rPr lang="fr-CA" sz="1200">
                <a:solidFill>
                  <a:srgbClr val="3D3D3D"/>
                </a:solidFill>
                <a:latin typeface="Roboto"/>
                <a:ea typeface="Roboto"/>
                <a:cs typeface="Roboto"/>
                <a:sym typeface="Roboto"/>
              </a:rPr>
              <a:t> (30 min)</a:t>
            </a:r>
            <a:endParaRPr lang="fr-FR" sz="1200">
              <a:solidFill>
                <a:srgbClr val="3D3D3D"/>
              </a:solidFill>
              <a:latin typeface="Roboto"/>
              <a:ea typeface="Roboto"/>
              <a:cs typeface="Roboto"/>
            </a:endParaRPr>
          </a:p>
        </p:txBody>
      </p:sp>
      <p:cxnSp>
        <p:nvCxnSpPr>
          <p:cNvPr id="160" name="Google Shape;160;p20"/>
          <p:cNvCxnSpPr/>
          <p:nvPr/>
        </p:nvCxnSpPr>
        <p:spPr>
          <a:xfrm flipV="1">
            <a:off x="2782599" y="3055317"/>
            <a:ext cx="521634" cy="533820"/>
          </a:xfrm>
          <a:prstGeom prst="bentConnector3">
            <a:avLst>
              <a:gd name="adj1" fmla="val 48297"/>
            </a:avLst>
          </a:prstGeom>
          <a:noFill/>
          <a:ln w="19050" cap="flat" cmpd="sng">
            <a:solidFill>
              <a:schemeClr val="accent2"/>
            </a:solidFill>
            <a:prstDash val="solid"/>
            <a:round/>
            <a:headEnd type="none" w="med" len="med"/>
            <a:tailEnd type="stealth" w="med" len="med"/>
          </a:ln>
        </p:spPr>
      </p:cxnSp>
      <p:cxnSp>
        <p:nvCxnSpPr>
          <p:cNvPr id="161" name="Google Shape;161;p20"/>
          <p:cNvCxnSpPr/>
          <p:nvPr/>
        </p:nvCxnSpPr>
        <p:spPr>
          <a:xfrm>
            <a:off x="6026416" y="2853078"/>
            <a:ext cx="429000" cy="600"/>
          </a:xfrm>
          <a:prstGeom prst="bentConnector3">
            <a:avLst>
              <a:gd name="adj1" fmla="val 50000"/>
            </a:avLst>
          </a:prstGeom>
          <a:noFill/>
          <a:ln w="19050" cap="flat" cmpd="sng">
            <a:solidFill>
              <a:schemeClr val="accent2"/>
            </a:solidFill>
            <a:prstDash val="solid"/>
            <a:round/>
            <a:headEnd type="none" w="med" len="med"/>
            <a:tailEnd type="stealth" w="med" len="med"/>
          </a:ln>
        </p:spPr>
      </p:cxnSp>
      <p:sp>
        <p:nvSpPr>
          <p:cNvPr id="3" name="Google Shape;269;p32">
            <a:extLst>
              <a:ext uri="{FF2B5EF4-FFF2-40B4-BE49-F238E27FC236}">
                <a16:creationId xmlns:a16="http://schemas.microsoft.com/office/drawing/2014/main" id="{F6FF0F2E-5D32-0EF8-EF9D-0099C2E8FEFC}"/>
              </a:ext>
            </a:extLst>
          </p:cNvPr>
          <p:cNvSpPr txBox="1"/>
          <p:nvPr/>
        </p:nvSpPr>
        <p:spPr>
          <a:xfrm>
            <a:off x="322750" y="271775"/>
            <a:ext cx="6993996" cy="892522"/>
          </a:xfrm>
          <a:prstGeom prst="rect">
            <a:avLst/>
          </a:prstGeom>
          <a:noFill/>
          <a:ln>
            <a:noFill/>
          </a:ln>
        </p:spPr>
        <p:txBody>
          <a:bodyPr spcFirstLastPara="1" wrap="square" lIns="91425" tIns="91425" rIns="91425" bIns="91425" anchor="t" anchorCtr="0">
            <a:spAutoFit/>
          </a:bodyPr>
          <a:lstStyle/>
          <a:p>
            <a:r>
              <a:rPr lang="en-CA" sz="2800" b="1">
                <a:solidFill>
                  <a:schemeClr val="dk1"/>
                </a:solidFill>
                <a:latin typeface="Roboto"/>
                <a:ea typeface="Roboto"/>
                <a:cs typeface="Roboto"/>
                <a:sym typeface="Roboto"/>
              </a:rPr>
              <a:t>Le </a:t>
            </a:r>
            <a:r>
              <a:rPr lang="en-CA" sz="2800" b="1" err="1">
                <a:solidFill>
                  <a:schemeClr val="dk1"/>
                </a:solidFill>
                <a:latin typeface="Roboto"/>
                <a:ea typeface="Roboto"/>
                <a:cs typeface="Roboto"/>
                <a:sym typeface="Roboto"/>
              </a:rPr>
              <a:t>protocole</a:t>
            </a:r>
            <a:r>
              <a:rPr lang="en-CA" sz="2800" b="1">
                <a:solidFill>
                  <a:schemeClr val="dk1"/>
                </a:solidFill>
                <a:latin typeface="Roboto"/>
                <a:ea typeface="Roboto"/>
                <a:cs typeface="Roboto"/>
                <a:sym typeface="Roboto"/>
              </a:rPr>
              <a:t> </a:t>
            </a:r>
            <a:r>
              <a:rPr lang="en-CA" sz="2800" b="1" err="1">
                <a:solidFill>
                  <a:schemeClr val="dk1"/>
                </a:solidFill>
                <a:latin typeface="Roboto"/>
                <a:ea typeface="Roboto"/>
                <a:cs typeface="Roboto"/>
                <a:sym typeface="Roboto"/>
              </a:rPr>
              <a:t>MMx</a:t>
            </a:r>
            <a:r>
              <a:rPr lang="en-CA" sz="2800" b="1">
                <a:solidFill>
                  <a:schemeClr val="dk1"/>
                </a:solidFill>
                <a:latin typeface="Roboto"/>
                <a:ea typeface="Roboto"/>
                <a:cs typeface="Roboto"/>
                <a:sym typeface="Roboto"/>
              </a:rPr>
              <a:t> </a:t>
            </a:r>
            <a:r>
              <a:rPr lang="en-CA" sz="2800" b="1" err="1">
                <a:solidFill>
                  <a:schemeClr val="dk1"/>
                </a:solidFill>
                <a:latin typeface="Roboto"/>
                <a:ea typeface="Roboto"/>
                <a:cs typeface="Roboto"/>
                <a:sym typeface="Roboto"/>
              </a:rPr>
              <a:t>illustré</a:t>
            </a:r>
            <a:endParaRPr lang="en-CA" sz="2800" b="1">
              <a:solidFill>
                <a:schemeClr val="dk1"/>
              </a:solidFill>
              <a:latin typeface="Roboto"/>
              <a:ea typeface="Roboto"/>
              <a:cs typeface="Roboto"/>
            </a:endParaRPr>
          </a:p>
          <a:p>
            <a:r>
              <a:rPr lang="en-CA" sz="1800">
                <a:solidFill>
                  <a:schemeClr val="dk1"/>
                </a:solidFill>
                <a:latin typeface="Roboto"/>
                <a:ea typeface="Roboto"/>
                <a:cs typeface="Roboto"/>
              </a:rPr>
              <a:t>Aperçu des étapes de </a:t>
            </a:r>
            <a:r>
              <a:rPr lang="en-CA" sz="1800" err="1">
                <a:solidFill>
                  <a:schemeClr val="dk1"/>
                </a:solidFill>
                <a:latin typeface="Roboto"/>
                <a:ea typeface="Roboto"/>
                <a:cs typeface="Roboto"/>
              </a:rPr>
              <a:t>l'inventaire</a:t>
            </a:r>
            <a:endParaRPr lang="en-CA" err="1">
              <a:solidFill>
                <a:schemeClr val="dk1"/>
              </a:solidFill>
            </a:endParaRPr>
          </a:p>
        </p:txBody>
      </p:sp>
      <p:pic>
        <p:nvPicPr>
          <p:cNvPr id="11" name="Google Shape;247;p31" descr="C:\Users\xdrapan\Desktop\mission_monarque_finaux\slides\diapo 30\image chenille_d30.jpg">
            <a:extLst>
              <a:ext uri="{FF2B5EF4-FFF2-40B4-BE49-F238E27FC236}">
                <a16:creationId xmlns:a16="http://schemas.microsoft.com/office/drawing/2014/main" id="{59E59F55-C749-0DF7-0C9B-631A90B139C3}"/>
              </a:ext>
            </a:extLst>
          </p:cNvPr>
          <p:cNvPicPr preferRelativeResize="0"/>
          <p:nvPr/>
        </p:nvPicPr>
        <p:blipFill rotWithShape="1">
          <a:blip r:embed="rId5">
            <a:alphaModFix/>
          </a:blip>
          <a:srcRect/>
          <a:stretch/>
        </p:blipFill>
        <p:spPr>
          <a:xfrm rot="20640000">
            <a:off x="6481760" y="2546642"/>
            <a:ext cx="729811" cy="205897"/>
          </a:xfrm>
          <a:prstGeom prst="rect">
            <a:avLst/>
          </a:prstGeom>
          <a:noFill/>
          <a:ln>
            <a:noFill/>
          </a:ln>
        </p:spPr>
      </p:pic>
      <p:grpSp>
        <p:nvGrpSpPr>
          <p:cNvPr id="5" name="Group 4">
            <a:extLst>
              <a:ext uri="{FF2B5EF4-FFF2-40B4-BE49-F238E27FC236}">
                <a16:creationId xmlns:a16="http://schemas.microsoft.com/office/drawing/2014/main" id="{1616DAA6-5934-2BC6-9840-FB48D0CE6753}"/>
              </a:ext>
            </a:extLst>
          </p:cNvPr>
          <p:cNvGrpSpPr/>
          <p:nvPr/>
        </p:nvGrpSpPr>
        <p:grpSpPr>
          <a:xfrm>
            <a:off x="3312782" y="2103600"/>
            <a:ext cx="1273937" cy="1510913"/>
            <a:chOff x="3300999" y="2392296"/>
            <a:chExt cx="1273936" cy="1964577"/>
          </a:xfrm>
        </p:grpSpPr>
        <p:sp>
          <p:nvSpPr>
            <p:cNvPr id="153" name="Google Shape;153;p20"/>
            <p:cNvSpPr/>
            <p:nvPr/>
          </p:nvSpPr>
          <p:spPr>
            <a:xfrm>
              <a:off x="3300999" y="2392296"/>
              <a:ext cx="1273936" cy="1964577"/>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algn="ctr"/>
              <a:r>
                <a:rPr lang="fr-CA" sz="1200">
                  <a:solidFill>
                    <a:srgbClr val="3D3D3D"/>
                  </a:solidFill>
                  <a:latin typeface="Roboto"/>
                  <a:ea typeface="Roboto"/>
                  <a:cs typeface="Roboto"/>
                  <a:sym typeface="Roboto"/>
                </a:rPr>
                <a:t>Mise en place de la parcelle (1h)</a:t>
              </a:r>
              <a:endParaRPr lang="en-US" sz="1200">
                <a:solidFill>
                  <a:srgbClr val="3D3D3D"/>
                </a:solidFill>
                <a:latin typeface="Roboto"/>
                <a:ea typeface="Roboto"/>
                <a:cs typeface="Roboto"/>
              </a:endParaRPr>
            </a:p>
          </p:txBody>
        </p:sp>
        <p:pic>
          <p:nvPicPr>
            <p:cNvPr id="2" name="Image 1" descr="Une image contenant texte, vert, capture d’écran, carte&#10;&#10;Description générée automatiquement">
              <a:extLst>
                <a:ext uri="{FF2B5EF4-FFF2-40B4-BE49-F238E27FC236}">
                  <a16:creationId xmlns:a16="http://schemas.microsoft.com/office/drawing/2014/main" id="{0E25373B-5F1F-B043-158C-F467EF2825DA}"/>
                </a:ext>
              </a:extLst>
            </p:cNvPr>
            <p:cNvPicPr>
              <a:picLocks noChangeAspect="1"/>
            </p:cNvPicPr>
            <p:nvPr/>
          </p:nvPicPr>
          <p:blipFill>
            <a:blip r:embed="rId6"/>
            <a:stretch>
              <a:fillRect/>
            </a:stretch>
          </p:blipFill>
          <p:spPr>
            <a:xfrm>
              <a:off x="3371169" y="3389078"/>
              <a:ext cx="1125992" cy="840023"/>
            </a:xfrm>
            <a:prstGeom prst="rect">
              <a:avLst/>
            </a:prstGeom>
          </p:spPr>
        </p:pic>
      </p:grpSp>
      <p:grpSp>
        <p:nvGrpSpPr>
          <p:cNvPr id="8" name="Group 7">
            <a:extLst>
              <a:ext uri="{FF2B5EF4-FFF2-40B4-BE49-F238E27FC236}">
                <a16:creationId xmlns:a16="http://schemas.microsoft.com/office/drawing/2014/main" id="{F34537D1-CF26-3540-208F-5AD514604787}"/>
              </a:ext>
            </a:extLst>
          </p:cNvPr>
          <p:cNvGrpSpPr/>
          <p:nvPr/>
        </p:nvGrpSpPr>
        <p:grpSpPr>
          <a:xfrm>
            <a:off x="1755769" y="1818159"/>
            <a:ext cx="1024105" cy="1271769"/>
            <a:chOff x="1773444" y="1211309"/>
            <a:chExt cx="1024105" cy="1271769"/>
          </a:xfrm>
        </p:grpSpPr>
        <p:sp>
          <p:nvSpPr>
            <p:cNvPr id="150" name="Google Shape;150;p20"/>
            <p:cNvSpPr/>
            <p:nvPr/>
          </p:nvSpPr>
          <p:spPr>
            <a:xfrm>
              <a:off x="1773444" y="1211309"/>
              <a:ext cx="1024105" cy="1271769"/>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marL="0" lvl="0" indent="0" algn="ctr">
                <a:spcBef>
                  <a:spcPts val="0"/>
                </a:spcBef>
                <a:spcAft>
                  <a:spcPts val="0"/>
                </a:spcAft>
                <a:buNone/>
              </a:pPr>
              <a:r>
                <a:rPr lang="fr-CA" sz="1200">
                  <a:solidFill>
                    <a:srgbClr val="3D3D3D"/>
                  </a:solidFill>
                  <a:latin typeface="Roboto"/>
                  <a:ea typeface="Roboto"/>
                  <a:cs typeface="Roboto"/>
                </a:rPr>
                <a:t>Aléatoire</a:t>
              </a:r>
            </a:p>
          </p:txBody>
        </p:sp>
        <p:pic>
          <p:nvPicPr>
            <p:cNvPr id="4" name="Image 3" descr="Une image contenant carte, capture d’écran&#10;&#10;Description générée automatiquement">
              <a:extLst>
                <a:ext uri="{FF2B5EF4-FFF2-40B4-BE49-F238E27FC236}">
                  <a16:creationId xmlns:a16="http://schemas.microsoft.com/office/drawing/2014/main" id="{FD9C9F4C-1047-D01C-732F-DAB29B35A711}"/>
                </a:ext>
              </a:extLst>
            </p:cNvPr>
            <p:cNvPicPr>
              <a:picLocks noChangeAspect="1"/>
            </p:cNvPicPr>
            <p:nvPr/>
          </p:nvPicPr>
          <p:blipFill>
            <a:blip r:embed="rId7"/>
            <a:stretch>
              <a:fillRect/>
            </a:stretch>
          </p:blipFill>
          <p:spPr>
            <a:xfrm rot="180000">
              <a:off x="1897286" y="1637415"/>
              <a:ext cx="789214" cy="717777"/>
            </a:xfrm>
            <a:prstGeom prst="rect">
              <a:avLst/>
            </a:prstGeom>
          </p:spPr>
        </p:pic>
      </p:grpSp>
      <p:sp>
        <p:nvSpPr>
          <p:cNvPr id="6" name="Google Shape;901;p71">
            <a:extLst>
              <a:ext uri="{FF2B5EF4-FFF2-40B4-BE49-F238E27FC236}">
                <a16:creationId xmlns:a16="http://schemas.microsoft.com/office/drawing/2014/main" id="{E9544B40-705B-B205-31E6-C8706601CC77}"/>
              </a:ext>
            </a:extLst>
          </p:cNvPr>
          <p:cNvSpPr txBox="1">
            <a:spLocks noGrp="1"/>
          </p:cNvSpPr>
          <p:nvPr>
            <p:ph type="sldNum" idx="12"/>
          </p:nvPr>
        </p:nvSpPr>
        <p:spPr>
          <a:xfrm>
            <a:off x="8472457" y="466321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CA" sz="1000">
                <a:solidFill>
                  <a:schemeClr val="dk1"/>
                </a:solidFill>
              </a:rPr>
              <a:t>7</a:t>
            </a:fld>
            <a:endParaRPr sz="1000">
              <a:solidFill>
                <a:schemeClr val="dk1"/>
              </a:solidFill>
            </a:endParaRPr>
          </a:p>
        </p:txBody>
      </p:sp>
      <p:cxnSp>
        <p:nvCxnSpPr>
          <p:cNvPr id="15" name="Google Shape;161;p20">
            <a:extLst>
              <a:ext uri="{FF2B5EF4-FFF2-40B4-BE49-F238E27FC236}">
                <a16:creationId xmlns:a16="http://schemas.microsoft.com/office/drawing/2014/main" id="{C4478D9F-52D9-7E2B-2732-A771CCD321A4}"/>
              </a:ext>
            </a:extLst>
          </p:cNvPr>
          <p:cNvCxnSpPr>
            <a:cxnSpLocks/>
          </p:cNvCxnSpPr>
          <p:nvPr/>
        </p:nvCxnSpPr>
        <p:spPr>
          <a:xfrm flipV="1">
            <a:off x="4591370" y="2873358"/>
            <a:ext cx="167661" cy="2271"/>
          </a:xfrm>
          <a:prstGeom prst="bentConnector3">
            <a:avLst>
              <a:gd name="adj1" fmla="val 50000"/>
            </a:avLst>
          </a:prstGeom>
          <a:noFill/>
          <a:ln w="19050" cap="flat" cmpd="sng">
            <a:solidFill>
              <a:srgbClr val="002060"/>
            </a:solidFill>
            <a:prstDash val="solid"/>
            <a:round/>
            <a:headEnd type="none" w="med" len="med"/>
            <a:tailEnd type="stealth" w="med" len="med"/>
          </a:ln>
        </p:spPr>
      </p:cxnSp>
      <p:sp>
        <p:nvSpPr>
          <p:cNvPr id="7" name="Rectangle 6">
            <a:extLst>
              <a:ext uri="{FF2B5EF4-FFF2-40B4-BE49-F238E27FC236}">
                <a16:creationId xmlns:a16="http://schemas.microsoft.com/office/drawing/2014/main" id="{6A97C379-926F-93A9-0D2E-40625E57B496}"/>
              </a:ext>
            </a:extLst>
          </p:cNvPr>
          <p:cNvSpPr/>
          <p:nvPr/>
        </p:nvSpPr>
        <p:spPr>
          <a:xfrm>
            <a:off x="3319" y="4766733"/>
            <a:ext cx="1610026" cy="38395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1000" err="1">
                <a:solidFill>
                  <a:schemeClr val="tx1"/>
                </a:solidFill>
                <a:cs typeface="Arial"/>
              </a:rPr>
              <a:t>Protocole</a:t>
            </a:r>
            <a:r>
              <a:rPr lang="en-GB" sz="1000">
                <a:solidFill>
                  <a:schemeClr val="tx1"/>
                </a:solidFill>
                <a:cs typeface="Arial"/>
              </a:rPr>
              <a:t> p.9-11</a:t>
            </a:r>
          </a:p>
        </p:txBody>
      </p:sp>
      <p:sp>
        <p:nvSpPr>
          <p:cNvPr id="10" name="Google Shape;268;p26">
            <a:extLst>
              <a:ext uri="{FF2B5EF4-FFF2-40B4-BE49-F238E27FC236}">
                <a16:creationId xmlns:a16="http://schemas.microsoft.com/office/drawing/2014/main" id="{F6D7E8F5-1947-FC3B-06B0-5AA29B498AC2}"/>
              </a:ext>
            </a:extLst>
          </p:cNvPr>
          <p:cNvSpPr/>
          <p:nvPr/>
        </p:nvSpPr>
        <p:spPr>
          <a:xfrm>
            <a:off x="233666" y="1284337"/>
            <a:ext cx="2910909" cy="3205412"/>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a:p>
        </p:txBody>
      </p:sp>
      <p:cxnSp>
        <p:nvCxnSpPr>
          <p:cNvPr id="12" name="Google Shape;160;p20">
            <a:extLst>
              <a:ext uri="{FF2B5EF4-FFF2-40B4-BE49-F238E27FC236}">
                <a16:creationId xmlns:a16="http://schemas.microsoft.com/office/drawing/2014/main" id="{33354F1C-6EE6-7C7F-FAC3-B36F97CDF2CE}"/>
              </a:ext>
            </a:extLst>
          </p:cNvPr>
          <p:cNvCxnSpPr>
            <a:cxnSpLocks/>
          </p:cNvCxnSpPr>
          <p:nvPr/>
        </p:nvCxnSpPr>
        <p:spPr>
          <a:xfrm>
            <a:off x="2782599" y="2410786"/>
            <a:ext cx="527525" cy="402969"/>
          </a:xfrm>
          <a:prstGeom prst="bentConnector3">
            <a:avLst>
              <a:gd name="adj1" fmla="val 48297"/>
            </a:avLst>
          </a:prstGeom>
          <a:noFill/>
          <a:ln w="19050" cap="flat" cmpd="sng">
            <a:solidFill>
              <a:schemeClr val="accent2"/>
            </a:solidFill>
            <a:prstDash val="solid"/>
            <a:round/>
            <a:headEnd type="none" w="med" len="med"/>
            <a:tailEnd type="stealth" w="med" len="med"/>
          </a:ln>
        </p:spPr>
      </p:cxnSp>
    </p:spTree>
    <p:extLst>
      <p:ext uri="{BB962C8B-B14F-4D97-AF65-F5344CB8AC3E}">
        <p14:creationId xmlns:p14="http://schemas.microsoft.com/office/powerpoint/2010/main" val="15692492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24" name="Google Shape;124;p17"/>
          <p:cNvSpPr/>
          <p:nvPr/>
        </p:nvSpPr>
        <p:spPr>
          <a:xfrm>
            <a:off x="3317057" y="275364"/>
            <a:ext cx="2441814" cy="674224"/>
          </a:xfrm>
          <a:prstGeom prst="roundRect">
            <a:avLst>
              <a:gd name="adj" fmla="val 16667"/>
            </a:avLst>
          </a:prstGeom>
          <a:solidFill>
            <a:schemeClr val="bg1"/>
          </a:solidFill>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p>
            <a:pPr algn="ctr"/>
            <a:r>
              <a:rPr lang="fr-CA" sz="1800" b="1">
                <a:solidFill>
                  <a:schemeClr val="tx1"/>
                </a:solidFill>
                <a:latin typeface="Roboto"/>
                <a:ea typeface="Roboto"/>
                <a:cs typeface="Roboto"/>
                <a:sym typeface="Roboto"/>
              </a:rPr>
              <a:t>Choix du site</a:t>
            </a:r>
            <a:endParaRPr lang="en-US"/>
          </a:p>
        </p:txBody>
      </p:sp>
      <p:sp>
        <p:nvSpPr>
          <p:cNvPr id="125" name="Google Shape;125;p17"/>
          <p:cNvSpPr/>
          <p:nvPr/>
        </p:nvSpPr>
        <p:spPr>
          <a:xfrm>
            <a:off x="396013" y="1397508"/>
            <a:ext cx="3842782" cy="3141962"/>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algn="ctr">
              <a:buClr>
                <a:schemeClr val="dk1"/>
              </a:buClr>
              <a:buSzPts val="1100"/>
            </a:pPr>
            <a:r>
              <a:rPr lang="fr-CA" sz="1600" b="1">
                <a:solidFill>
                  <a:schemeClr val="accent2"/>
                </a:solidFill>
                <a:latin typeface="Roboto"/>
                <a:ea typeface="Roboto"/>
                <a:cs typeface="Roboto"/>
                <a:sym typeface="Roboto"/>
              </a:rPr>
              <a:t>Option 1</a:t>
            </a:r>
            <a:endParaRPr lang="fr-FR" sz="1600" b="1">
              <a:solidFill>
                <a:schemeClr val="accent2"/>
              </a:solidFill>
              <a:latin typeface="Roboto"/>
              <a:ea typeface="Roboto"/>
              <a:cs typeface="Roboto"/>
            </a:endParaRPr>
          </a:p>
          <a:p>
            <a:pPr algn="ctr">
              <a:buSzPts val="1100"/>
            </a:pPr>
            <a:r>
              <a:rPr lang="fr-CA" sz="1200">
                <a:solidFill>
                  <a:schemeClr val="accent2"/>
                </a:solidFill>
                <a:latin typeface="Roboto"/>
                <a:ea typeface="Roboto"/>
                <a:cs typeface="Roboto"/>
                <a:sym typeface="Roboto"/>
              </a:rPr>
              <a:t>Sélectionner un site aléatoire</a:t>
            </a:r>
            <a:endParaRPr lang="fr-FR" sz="1200">
              <a:solidFill>
                <a:schemeClr val="accent2"/>
              </a:solidFill>
              <a:latin typeface="Roboto"/>
              <a:ea typeface="Roboto"/>
              <a:cs typeface="Roboto"/>
            </a:endParaRPr>
          </a:p>
          <a:p>
            <a:pPr algn="ctr">
              <a:buClr>
                <a:schemeClr val="dk1"/>
              </a:buClr>
              <a:buSzPts val="1100"/>
            </a:pPr>
            <a:r>
              <a:rPr lang="fr-FR" sz="1200">
                <a:solidFill>
                  <a:schemeClr val="dk1"/>
                </a:solidFill>
                <a:latin typeface="Roboto"/>
                <a:ea typeface="Roboto"/>
                <a:cs typeface="Roboto"/>
              </a:rPr>
              <a:t>dans la grille d'inventaire </a:t>
            </a:r>
            <a:r>
              <a:rPr lang="fr-FR" sz="1200" err="1">
                <a:solidFill>
                  <a:schemeClr val="dk1"/>
                </a:solidFill>
                <a:latin typeface="Roboto"/>
                <a:ea typeface="Roboto"/>
                <a:cs typeface="Roboto"/>
              </a:rPr>
              <a:t>MMx</a:t>
            </a:r>
            <a:endParaRPr lang="fr-CA" sz="1200" b="1">
              <a:solidFill>
                <a:schemeClr val="dk1"/>
              </a:solidFill>
              <a:latin typeface="Roboto"/>
              <a:ea typeface="Roboto"/>
              <a:cs typeface="Roboto"/>
            </a:endParaRPr>
          </a:p>
          <a:p>
            <a:pPr algn="ctr">
              <a:buSzPts val="1100"/>
            </a:pPr>
            <a:r>
              <a:rPr lang="fr-FR" sz="1200">
                <a:solidFill>
                  <a:schemeClr val="dk1"/>
                </a:solidFill>
                <a:latin typeface="Roboto"/>
                <a:ea typeface="Roboto"/>
                <a:cs typeface="Roboto"/>
              </a:rPr>
              <a:t>spatialement équilibrée</a:t>
            </a:r>
          </a:p>
          <a:p>
            <a:pPr algn="ctr">
              <a:buSzPts val="1100"/>
            </a:pPr>
            <a:r>
              <a:rPr lang="fr-FR" sz="1200">
                <a:solidFill>
                  <a:schemeClr val="dk1"/>
                </a:solidFill>
                <a:latin typeface="Roboto"/>
                <a:ea typeface="Roboto"/>
                <a:cs typeface="Roboto"/>
              </a:rPr>
              <a:t>(p. 9)</a:t>
            </a:r>
            <a:endParaRPr lang="fr-FR" sz="1200">
              <a:solidFill>
                <a:schemeClr val="dk1"/>
              </a:solidFill>
            </a:endParaRPr>
          </a:p>
          <a:p>
            <a:pPr algn="ctr">
              <a:buClr>
                <a:schemeClr val="dk1"/>
              </a:buClr>
              <a:buSzPts val="1100"/>
            </a:pPr>
            <a:endParaRPr lang="fr-CA" sz="1200">
              <a:solidFill>
                <a:schemeClr val="dk1"/>
              </a:solidFill>
              <a:latin typeface="Roboto"/>
              <a:ea typeface="Roboto"/>
              <a:cs typeface="Roboto"/>
            </a:endParaRPr>
          </a:p>
        </p:txBody>
      </p:sp>
      <p:sp>
        <p:nvSpPr>
          <p:cNvPr id="126" name="Google Shape;126;p17"/>
          <p:cNvSpPr/>
          <p:nvPr/>
        </p:nvSpPr>
        <p:spPr>
          <a:xfrm>
            <a:off x="4804997" y="1438311"/>
            <a:ext cx="3861239" cy="3076587"/>
          </a:xfrm>
          <a:prstGeom prst="roundRect">
            <a:avLst>
              <a:gd name="adj" fmla="val 16667"/>
            </a:avLst>
          </a:prstGeom>
          <a:noFill/>
          <a:ln w="19050" cap="flat" cmpd="sng">
            <a:solidFill>
              <a:schemeClr val="accent2"/>
            </a:solidFill>
            <a:prstDash val="solid"/>
            <a:round/>
            <a:headEnd type="none" w="sm" len="sm"/>
            <a:tailEnd type="none" w="sm" len="sm"/>
          </a:ln>
        </p:spPr>
        <p:txBody>
          <a:bodyPr spcFirstLastPara="1" wrap="square" lIns="91425" tIns="91425" rIns="91425" bIns="91425" anchor="t" anchorCtr="0">
            <a:noAutofit/>
          </a:bodyPr>
          <a:lstStyle/>
          <a:p>
            <a:pPr algn="ctr"/>
            <a:r>
              <a:rPr lang="fr-CA" sz="1600" b="1">
                <a:solidFill>
                  <a:schemeClr val="accent2"/>
                </a:solidFill>
                <a:latin typeface="Roboto"/>
                <a:ea typeface="Roboto"/>
                <a:cs typeface="Roboto"/>
              </a:rPr>
              <a:t>Option 2</a:t>
            </a:r>
          </a:p>
          <a:p>
            <a:pPr algn="ctr"/>
            <a:r>
              <a:rPr lang="fr-CA" sz="1200">
                <a:solidFill>
                  <a:schemeClr val="accent2"/>
                </a:solidFill>
                <a:latin typeface="Roboto"/>
                <a:ea typeface="Roboto"/>
                <a:cs typeface="Roboto"/>
                <a:sym typeface="Roboto"/>
              </a:rPr>
              <a:t>Sélectionner un site non-aléatoire</a:t>
            </a:r>
            <a:endParaRPr lang="fr-CA" sz="1200">
              <a:solidFill>
                <a:schemeClr val="accent2"/>
              </a:solidFill>
              <a:latin typeface="Roboto"/>
              <a:ea typeface="Roboto"/>
              <a:cs typeface="Roboto"/>
            </a:endParaRPr>
          </a:p>
          <a:p>
            <a:pPr algn="ctr">
              <a:buSzPts val="1100"/>
            </a:pPr>
            <a:r>
              <a:rPr lang="fr-CA" sz="1200">
                <a:solidFill>
                  <a:schemeClr val="tx1"/>
                </a:solidFill>
                <a:latin typeface="Roboto"/>
                <a:ea typeface="Roboto"/>
                <a:cs typeface="Roboto"/>
                <a:sym typeface="Roboto"/>
              </a:rPr>
              <a:t>(un site de votre choix)</a:t>
            </a:r>
            <a:endParaRPr lang="fr-CA" sz="1200">
              <a:solidFill>
                <a:schemeClr val="tx1"/>
              </a:solidFill>
              <a:latin typeface="Roboto"/>
              <a:ea typeface="Roboto"/>
              <a:cs typeface="Roboto"/>
            </a:endParaRPr>
          </a:p>
          <a:p>
            <a:pPr algn="ctr">
              <a:buSzPts val="1100"/>
            </a:pPr>
            <a:r>
              <a:rPr lang="fr-CA" sz="1200">
                <a:solidFill>
                  <a:schemeClr val="tx1"/>
                </a:solidFill>
                <a:latin typeface="Roboto"/>
                <a:ea typeface="Roboto"/>
                <a:cs typeface="Roboto"/>
              </a:rPr>
              <a:t>(p. 10)</a:t>
            </a:r>
          </a:p>
        </p:txBody>
      </p:sp>
      <p:grpSp>
        <p:nvGrpSpPr>
          <p:cNvPr id="3" name="Groupe 2">
            <a:extLst>
              <a:ext uri="{FF2B5EF4-FFF2-40B4-BE49-F238E27FC236}">
                <a16:creationId xmlns:a16="http://schemas.microsoft.com/office/drawing/2014/main" id="{DD221553-CF50-555B-C0CD-6B046BF7F259}"/>
              </a:ext>
            </a:extLst>
          </p:cNvPr>
          <p:cNvGrpSpPr/>
          <p:nvPr/>
        </p:nvGrpSpPr>
        <p:grpSpPr>
          <a:xfrm>
            <a:off x="553703" y="2735088"/>
            <a:ext cx="3430339" cy="1494908"/>
            <a:chOff x="287076" y="2957936"/>
            <a:chExt cx="4274594" cy="1841890"/>
          </a:xfrm>
        </p:grpSpPr>
        <p:pic>
          <p:nvPicPr>
            <p:cNvPr id="115" name="Google Shape;115;p17">
              <a:hlinkClick r:id="rId3"/>
            </p:cNvPr>
            <p:cNvPicPr preferRelativeResize="0"/>
            <p:nvPr/>
          </p:nvPicPr>
          <p:blipFill rotWithShape="1">
            <a:blip r:embed="rId4">
              <a:alphaModFix/>
            </a:blip>
            <a:srcRect r="28310"/>
            <a:stretch/>
          </p:blipFill>
          <p:spPr>
            <a:xfrm>
              <a:off x="287076" y="3001550"/>
              <a:ext cx="2095026" cy="1798276"/>
            </a:xfrm>
            <a:prstGeom prst="rect">
              <a:avLst/>
            </a:prstGeom>
            <a:noFill/>
            <a:ln>
              <a:noFill/>
            </a:ln>
          </p:spPr>
        </p:pic>
        <p:pic>
          <p:nvPicPr>
            <p:cNvPr id="116" name="Google Shape;116;p17"/>
            <p:cNvPicPr preferRelativeResize="0"/>
            <p:nvPr/>
          </p:nvPicPr>
          <p:blipFill>
            <a:blip r:embed="rId5">
              <a:alphaModFix/>
            </a:blip>
            <a:stretch>
              <a:fillRect/>
            </a:stretch>
          </p:blipFill>
          <p:spPr>
            <a:xfrm>
              <a:off x="2615971" y="2957936"/>
              <a:ext cx="1945699" cy="1798275"/>
            </a:xfrm>
            <a:prstGeom prst="rect">
              <a:avLst/>
            </a:prstGeom>
            <a:noFill/>
            <a:ln w="28575" cap="flat" cmpd="sng">
              <a:solidFill>
                <a:srgbClr val="FF0000"/>
              </a:solidFill>
              <a:prstDash val="solid"/>
              <a:round/>
              <a:headEnd type="none" w="sm" len="sm"/>
              <a:tailEnd type="none" w="sm" len="sm"/>
            </a:ln>
          </p:spPr>
        </p:pic>
        <p:sp>
          <p:nvSpPr>
            <p:cNvPr id="127" name="Google Shape;127;p17"/>
            <p:cNvSpPr/>
            <p:nvPr/>
          </p:nvSpPr>
          <p:spPr>
            <a:xfrm>
              <a:off x="1407287" y="3854294"/>
              <a:ext cx="83700" cy="930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8" name="Google Shape;128;p17"/>
            <p:cNvCxnSpPr>
              <a:cxnSpLocks/>
            </p:cNvCxnSpPr>
            <p:nvPr/>
          </p:nvCxnSpPr>
          <p:spPr>
            <a:xfrm flipV="1">
              <a:off x="1462686" y="3011324"/>
              <a:ext cx="1156295" cy="878146"/>
            </a:xfrm>
            <a:prstGeom prst="straightConnector1">
              <a:avLst/>
            </a:prstGeom>
            <a:noFill/>
            <a:ln w="9525" cap="flat" cmpd="sng">
              <a:solidFill>
                <a:srgbClr val="FF0000"/>
              </a:solidFill>
              <a:prstDash val="solid"/>
              <a:round/>
              <a:headEnd type="none" w="med" len="med"/>
              <a:tailEnd type="none" w="med" len="med"/>
            </a:ln>
          </p:spPr>
        </p:cxnSp>
        <p:cxnSp>
          <p:nvCxnSpPr>
            <p:cNvPr id="129" name="Google Shape;129;p17"/>
            <p:cNvCxnSpPr>
              <a:cxnSpLocks/>
            </p:cNvCxnSpPr>
            <p:nvPr/>
          </p:nvCxnSpPr>
          <p:spPr>
            <a:xfrm>
              <a:off x="1463675" y="3940276"/>
              <a:ext cx="1117090" cy="769200"/>
            </a:xfrm>
            <a:prstGeom prst="straightConnector1">
              <a:avLst/>
            </a:prstGeom>
            <a:noFill/>
            <a:ln w="9525" cap="flat" cmpd="sng">
              <a:solidFill>
                <a:srgbClr val="FF0000"/>
              </a:solidFill>
              <a:prstDash val="solid"/>
              <a:round/>
              <a:headEnd type="none" w="med" len="med"/>
              <a:tailEnd type="none" w="med" len="med"/>
            </a:ln>
          </p:spPr>
        </p:cxnSp>
      </p:grpSp>
      <p:grpSp>
        <p:nvGrpSpPr>
          <p:cNvPr id="2" name="Groupe 1">
            <a:extLst>
              <a:ext uri="{FF2B5EF4-FFF2-40B4-BE49-F238E27FC236}">
                <a16:creationId xmlns:a16="http://schemas.microsoft.com/office/drawing/2014/main" id="{2B9212E0-80B5-70CF-856A-17D7711FC25F}"/>
              </a:ext>
            </a:extLst>
          </p:cNvPr>
          <p:cNvGrpSpPr/>
          <p:nvPr/>
        </p:nvGrpSpPr>
        <p:grpSpPr>
          <a:xfrm>
            <a:off x="5074556" y="2784242"/>
            <a:ext cx="3341624" cy="1452060"/>
            <a:chOff x="5176338" y="3265480"/>
            <a:chExt cx="3341624" cy="1452060"/>
          </a:xfrm>
        </p:grpSpPr>
        <p:pic>
          <p:nvPicPr>
            <p:cNvPr id="5" name="Image 4" descr="Une image contenant plein air, texte, signe, Réserve natuelle&#10;&#10;Description générée automatiquement">
              <a:extLst>
                <a:ext uri="{FF2B5EF4-FFF2-40B4-BE49-F238E27FC236}">
                  <a16:creationId xmlns:a16="http://schemas.microsoft.com/office/drawing/2014/main" id="{A6206550-F301-200C-62D3-3A61C5511E14}"/>
                </a:ext>
              </a:extLst>
            </p:cNvPr>
            <p:cNvPicPr>
              <a:picLocks noChangeAspect="1"/>
            </p:cNvPicPr>
            <p:nvPr/>
          </p:nvPicPr>
          <p:blipFill rotWithShape="1">
            <a:blip r:embed="rId6"/>
            <a:srcRect l="125" t="31101" r="-1180" b="-395"/>
            <a:stretch/>
          </p:blipFill>
          <p:spPr>
            <a:xfrm>
              <a:off x="6929750" y="3265480"/>
              <a:ext cx="1588212" cy="1452060"/>
            </a:xfrm>
            <a:prstGeom prst="rect">
              <a:avLst/>
            </a:prstGeom>
          </p:spPr>
        </p:pic>
        <p:pic>
          <p:nvPicPr>
            <p:cNvPr id="6" name="Image 5" descr="Une image contenant arbre, plein air, herbe, Plante terrestre&#10;&#10;Description générée automatiquement">
              <a:extLst>
                <a:ext uri="{FF2B5EF4-FFF2-40B4-BE49-F238E27FC236}">
                  <a16:creationId xmlns:a16="http://schemas.microsoft.com/office/drawing/2014/main" id="{6E33F970-061E-711D-6ACD-2FFBF47F6F6D}"/>
                </a:ext>
              </a:extLst>
            </p:cNvPr>
            <p:cNvPicPr>
              <a:picLocks noChangeAspect="1"/>
            </p:cNvPicPr>
            <p:nvPr/>
          </p:nvPicPr>
          <p:blipFill rotWithShape="1">
            <a:blip r:embed="rId7"/>
            <a:srcRect t="14500" r="-1273" b="16601"/>
            <a:stretch/>
          </p:blipFill>
          <p:spPr>
            <a:xfrm>
              <a:off x="5176338" y="3265583"/>
              <a:ext cx="1591635" cy="1443770"/>
            </a:xfrm>
            <a:prstGeom prst="rect">
              <a:avLst/>
            </a:prstGeom>
          </p:spPr>
        </p:pic>
      </p:grpSp>
      <p:sp>
        <p:nvSpPr>
          <p:cNvPr id="8" name="Google Shape;901;p71">
            <a:extLst>
              <a:ext uri="{FF2B5EF4-FFF2-40B4-BE49-F238E27FC236}">
                <a16:creationId xmlns:a16="http://schemas.microsoft.com/office/drawing/2014/main" id="{2C0D927D-E099-B0BA-E83D-9B8876539407}"/>
              </a:ext>
            </a:extLst>
          </p:cNvPr>
          <p:cNvSpPr txBox="1">
            <a:spLocks noGrp="1"/>
          </p:cNvSpPr>
          <p:nvPr>
            <p:ph type="sldNum" idx="12"/>
          </p:nvPr>
        </p:nvSpPr>
        <p:spPr>
          <a:xfrm>
            <a:off x="8472457" y="4663216"/>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888888"/>
              </a:buClr>
              <a:buSzPts val="1200"/>
              <a:buFont typeface="Calibri"/>
              <a:buNone/>
            </a:pPr>
            <a:fld id="{00000000-1234-1234-1234-123412341234}" type="slidenum">
              <a:rPr lang="en-CA" sz="1000">
                <a:solidFill>
                  <a:schemeClr val="dk1"/>
                </a:solidFill>
              </a:rPr>
              <a:t>8</a:t>
            </a:fld>
            <a:endParaRPr sz="1000">
              <a:solidFill>
                <a:schemeClr val="dk1"/>
              </a:solidFill>
            </a:endParaRPr>
          </a:p>
        </p:txBody>
      </p:sp>
      <p:sp>
        <p:nvSpPr>
          <p:cNvPr id="10" name="Rectangle 9">
            <a:extLst>
              <a:ext uri="{FF2B5EF4-FFF2-40B4-BE49-F238E27FC236}">
                <a16:creationId xmlns:a16="http://schemas.microsoft.com/office/drawing/2014/main" id="{B2C20058-A3E9-0CCB-65AC-45A29692D50C}"/>
              </a:ext>
            </a:extLst>
          </p:cNvPr>
          <p:cNvSpPr/>
          <p:nvPr/>
        </p:nvSpPr>
        <p:spPr>
          <a:xfrm>
            <a:off x="3319" y="4766733"/>
            <a:ext cx="1795763" cy="376814"/>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1000" err="1">
                <a:solidFill>
                  <a:schemeClr val="tx1"/>
                </a:solidFill>
                <a:cs typeface="Arial"/>
              </a:rPr>
              <a:t>Protocole</a:t>
            </a:r>
            <a:r>
              <a:rPr lang="en-GB" sz="1000">
                <a:solidFill>
                  <a:schemeClr val="tx1"/>
                </a:solidFill>
                <a:cs typeface="Arial"/>
              </a:rPr>
              <a:t> p.9-10, Tableau 4</a:t>
            </a:r>
          </a:p>
        </p:txBody>
      </p:sp>
      <p:cxnSp>
        <p:nvCxnSpPr>
          <p:cNvPr id="4" name="Straight Arrow Connector 3">
            <a:extLst>
              <a:ext uri="{FF2B5EF4-FFF2-40B4-BE49-F238E27FC236}">
                <a16:creationId xmlns:a16="http://schemas.microsoft.com/office/drawing/2014/main" id="{DE5F52DF-F5B3-F167-ABF1-2ABB687B980F}"/>
              </a:ext>
            </a:extLst>
          </p:cNvPr>
          <p:cNvCxnSpPr/>
          <p:nvPr/>
        </p:nvCxnSpPr>
        <p:spPr>
          <a:xfrm>
            <a:off x="4550791" y="965658"/>
            <a:ext cx="496085" cy="51376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A8C0DFB-6B40-8C58-5F58-A0078C715AF1}"/>
              </a:ext>
            </a:extLst>
          </p:cNvPr>
          <p:cNvCxnSpPr>
            <a:cxnSpLocks/>
          </p:cNvCxnSpPr>
          <p:nvPr/>
        </p:nvCxnSpPr>
        <p:spPr>
          <a:xfrm flipH="1">
            <a:off x="4098303" y="967916"/>
            <a:ext cx="470655" cy="5210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Google Shape;436;p39">
            <a:extLst>
              <a:ext uri="{FF2B5EF4-FFF2-40B4-BE49-F238E27FC236}">
                <a16:creationId xmlns:a16="http://schemas.microsoft.com/office/drawing/2014/main" id="{2508AEA7-1062-A572-420D-67B73A80D802}"/>
              </a:ext>
            </a:extLst>
          </p:cNvPr>
          <p:cNvSpPr txBox="1">
            <a:spLocks/>
          </p:cNvSpPr>
          <p:nvPr/>
        </p:nvSpPr>
        <p:spPr>
          <a:xfrm>
            <a:off x="1181183" y="4233276"/>
            <a:ext cx="2161280" cy="252223"/>
          </a:xfrm>
          <a:prstGeom prst="rect">
            <a:avLst/>
          </a:prstGeom>
          <a:solidFill>
            <a:srgbClr val="FFFF00"/>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pPr algn="ctr"/>
            <a:r>
              <a:rPr lang="en-US" sz="1200">
                <a:ea typeface="Roboto"/>
              </a:rPr>
              <a:t>mmx.mission-monarch.org</a:t>
            </a:r>
            <a:endParaRPr lang="en-GB" sz="1200">
              <a:ea typeface="Roboto"/>
            </a:endParaRPr>
          </a:p>
        </p:txBody>
      </p:sp>
    </p:spTree>
    <p:extLst>
      <p:ext uri="{BB962C8B-B14F-4D97-AF65-F5344CB8AC3E}">
        <p14:creationId xmlns:p14="http://schemas.microsoft.com/office/powerpoint/2010/main" val="3799217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graphicFrame>
        <p:nvGraphicFramePr>
          <p:cNvPr id="192" name="Google Shape;192;p22"/>
          <p:cNvGraphicFramePr/>
          <p:nvPr>
            <p:extLst>
              <p:ext uri="{D42A27DB-BD31-4B8C-83A1-F6EECF244321}">
                <p14:modId xmlns:p14="http://schemas.microsoft.com/office/powerpoint/2010/main" val="2893048256"/>
              </p:ext>
            </p:extLst>
          </p:nvPr>
        </p:nvGraphicFramePr>
        <p:xfrm>
          <a:off x="1617286" y="1437587"/>
          <a:ext cx="5907806" cy="2922771"/>
        </p:xfrm>
        <a:graphic>
          <a:graphicData uri="http://schemas.openxmlformats.org/drawingml/2006/table">
            <a:tbl>
              <a:tblPr>
                <a:noFill/>
                <a:tableStyleId>{91292046-EE42-44F7-8FC5-929055C66EED}</a:tableStyleId>
              </a:tblPr>
              <a:tblGrid>
                <a:gridCol w="2953903">
                  <a:extLst>
                    <a:ext uri="{9D8B030D-6E8A-4147-A177-3AD203B41FA5}">
                      <a16:colId xmlns:a16="http://schemas.microsoft.com/office/drawing/2014/main" val="20000"/>
                    </a:ext>
                  </a:extLst>
                </a:gridCol>
                <a:gridCol w="2953903">
                  <a:extLst>
                    <a:ext uri="{9D8B030D-6E8A-4147-A177-3AD203B41FA5}">
                      <a16:colId xmlns:a16="http://schemas.microsoft.com/office/drawing/2014/main" val="20001"/>
                    </a:ext>
                  </a:extLst>
                </a:gridCol>
              </a:tblGrid>
              <a:tr h="641500">
                <a:tc>
                  <a:txBody>
                    <a:bodyPr/>
                    <a:lstStyle/>
                    <a:p>
                      <a:pPr marL="0" lvl="0" indent="0" algn="ctr" rtl="0">
                        <a:spcBef>
                          <a:spcPts val="0"/>
                        </a:spcBef>
                        <a:spcAft>
                          <a:spcPts val="0"/>
                        </a:spcAft>
                        <a:buNone/>
                      </a:pPr>
                      <a:r>
                        <a:rPr lang="fr-CA" sz="1600" b="1">
                          <a:solidFill>
                            <a:schemeClr val="lt1"/>
                          </a:solidFill>
                          <a:latin typeface="Roboto"/>
                          <a:ea typeface="Roboto"/>
                          <a:cs typeface="Roboto"/>
                          <a:sym typeface="Roboto"/>
                        </a:rPr>
                        <a:t>Types acceptés</a:t>
                      </a:r>
                      <a:endParaRPr sz="1600" b="1">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1B786E"/>
                    </a:solidFill>
                  </a:tcPr>
                </a:tc>
                <a:tc>
                  <a:txBody>
                    <a:bodyPr/>
                    <a:lstStyle/>
                    <a:p>
                      <a:pPr marL="0" lvl="0" indent="0" algn="ctr" rtl="0">
                        <a:spcBef>
                          <a:spcPts val="0"/>
                        </a:spcBef>
                        <a:spcAft>
                          <a:spcPts val="0"/>
                        </a:spcAft>
                        <a:buNone/>
                      </a:pPr>
                      <a:r>
                        <a:rPr lang="fr-CA" sz="1600" b="1">
                          <a:solidFill>
                            <a:schemeClr val="lt1"/>
                          </a:solidFill>
                          <a:latin typeface="Roboto"/>
                          <a:ea typeface="Roboto"/>
                          <a:cs typeface="Roboto"/>
                        </a:rPr>
                        <a:t>Types non</a:t>
                      </a:r>
                      <a:r>
                        <a:rPr lang="fr-CA" sz="1600" b="1">
                          <a:solidFill>
                            <a:schemeClr val="lt1"/>
                          </a:solidFill>
                          <a:latin typeface="Roboto"/>
                          <a:ea typeface="Roboto"/>
                          <a:cs typeface="Roboto"/>
                          <a:sym typeface="Roboto"/>
                        </a:rPr>
                        <a:t> acceptés</a:t>
                      </a:r>
                      <a:endParaRPr sz="1600" b="1">
                        <a:solidFill>
                          <a:schemeClr val="lt1"/>
                        </a:solidFill>
                        <a:latin typeface="Roboto"/>
                        <a:ea typeface="Roboto"/>
                        <a:cs typeface="Roboto"/>
                        <a:sym typeface="Roboto"/>
                      </a:endParaRPr>
                    </a:p>
                  </a:txBody>
                  <a:tcPr marL="91425" marR="91425" marT="91425" marB="91425" anchor="ctr">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1B786E"/>
                    </a:solidFill>
                  </a:tcPr>
                </a:tc>
                <a:extLst>
                  <a:ext uri="{0D108BD9-81ED-4DB2-BD59-A6C34878D82A}">
                    <a16:rowId xmlns:a16="http://schemas.microsoft.com/office/drawing/2014/main" val="10000"/>
                  </a:ext>
                </a:extLst>
              </a:tr>
              <a:tr h="1637400">
                <a:tc>
                  <a:txBody>
                    <a:bodyPr/>
                    <a:lstStyle/>
                    <a:p>
                      <a:pPr marL="114300" lvl="0" indent="0" algn="ctr" rtl="0">
                        <a:lnSpc>
                          <a:spcPct val="115000"/>
                        </a:lnSpc>
                        <a:spcBef>
                          <a:spcPts val="0"/>
                        </a:spcBef>
                        <a:spcAft>
                          <a:spcPts val="0"/>
                        </a:spcAft>
                        <a:buClr>
                          <a:schemeClr val="dk2"/>
                        </a:buClr>
                        <a:buSzPts val="1800"/>
                        <a:buNone/>
                      </a:pPr>
                      <a:r>
                        <a:rPr lang="fr-CA" sz="1400">
                          <a:solidFill>
                            <a:schemeClr val="dk2"/>
                          </a:solidFill>
                          <a:latin typeface="Roboto"/>
                          <a:ea typeface="Roboto"/>
                          <a:cs typeface="Roboto"/>
                          <a:sym typeface="Roboto"/>
                        </a:rPr>
                        <a:t>Agriculture</a:t>
                      </a:r>
                      <a:endParaRPr sz="1400">
                        <a:solidFill>
                          <a:schemeClr val="dk2"/>
                        </a:solidFill>
                        <a:latin typeface="Roboto"/>
                        <a:ea typeface="Roboto"/>
                        <a:cs typeface="Roboto"/>
                        <a:sym typeface="Roboto"/>
                      </a:endParaRPr>
                    </a:p>
                    <a:p>
                      <a:pPr marL="114300" lvl="0" indent="0" algn="ctr" rtl="0">
                        <a:lnSpc>
                          <a:spcPct val="115000"/>
                        </a:lnSpc>
                        <a:spcBef>
                          <a:spcPts val="0"/>
                        </a:spcBef>
                        <a:spcAft>
                          <a:spcPts val="0"/>
                        </a:spcAft>
                        <a:buClr>
                          <a:schemeClr val="dk2"/>
                        </a:buClr>
                        <a:buSzPts val="1800"/>
                        <a:buNone/>
                      </a:pPr>
                      <a:r>
                        <a:rPr lang="fr-CA" sz="1400">
                          <a:solidFill>
                            <a:schemeClr val="dk2"/>
                          </a:solidFill>
                          <a:latin typeface="Roboto"/>
                          <a:ea typeface="Roboto"/>
                          <a:cs typeface="Roboto"/>
                          <a:sym typeface="Roboto"/>
                        </a:rPr>
                        <a:t>Développé</a:t>
                      </a:r>
                      <a:endParaRPr sz="1400">
                        <a:solidFill>
                          <a:schemeClr val="dk2"/>
                        </a:solidFill>
                        <a:latin typeface="Roboto"/>
                        <a:ea typeface="Roboto"/>
                        <a:cs typeface="Roboto"/>
                        <a:sym typeface="Roboto"/>
                      </a:endParaRPr>
                    </a:p>
                    <a:p>
                      <a:pPr marL="114300" lvl="0" indent="0" algn="ctr" rtl="0">
                        <a:lnSpc>
                          <a:spcPct val="115000"/>
                        </a:lnSpc>
                        <a:spcBef>
                          <a:spcPts val="0"/>
                        </a:spcBef>
                        <a:spcAft>
                          <a:spcPts val="0"/>
                        </a:spcAft>
                        <a:buClr>
                          <a:schemeClr val="dk2"/>
                        </a:buClr>
                        <a:buSzPts val="1800"/>
                        <a:buNone/>
                      </a:pPr>
                      <a:r>
                        <a:rPr lang="fr-CA" sz="1400">
                          <a:solidFill>
                            <a:schemeClr val="dk2"/>
                          </a:solidFill>
                          <a:latin typeface="Roboto"/>
                          <a:ea typeface="Roboto"/>
                          <a:cs typeface="Roboto"/>
                          <a:sym typeface="Roboto"/>
                        </a:rPr>
                        <a:t>Prairie</a:t>
                      </a:r>
                      <a:endParaRPr sz="1400">
                        <a:solidFill>
                          <a:schemeClr val="dk2"/>
                        </a:solidFill>
                        <a:latin typeface="Roboto"/>
                        <a:ea typeface="Roboto"/>
                        <a:cs typeface="Roboto"/>
                        <a:sym typeface="Roboto"/>
                      </a:endParaRPr>
                    </a:p>
                    <a:p>
                      <a:pPr marL="114300" lvl="0" indent="0" algn="ctr" rtl="0">
                        <a:lnSpc>
                          <a:spcPct val="115000"/>
                        </a:lnSpc>
                        <a:spcBef>
                          <a:spcPts val="0"/>
                        </a:spcBef>
                        <a:spcAft>
                          <a:spcPts val="0"/>
                        </a:spcAft>
                        <a:buClr>
                          <a:schemeClr val="dk2"/>
                        </a:buClr>
                        <a:buSzPts val="1800"/>
                        <a:buNone/>
                      </a:pPr>
                      <a:r>
                        <a:rPr lang="fr-CA" sz="1400">
                          <a:solidFill>
                            <a:schemeClr val="dk2"/>
                          </a:solidFill>
                          <a:latin typeface="Roboto"/>
                          <a:ea typeface="Roboto"/>
                          <a:cs typeface="Roboto"/>
                          <a:sym typeface="Roboto"/>
                        </a:rPr>
                        <a:t>Droits de passage</a:t>
                      </a:r>
                      <a:endParaRPr sz="1400">
                        <a:solidFill>
                          <a:schemeClr val="dk2"/>
                        </a:solidFill>
                        <a:latin typeface="Roboto"/>
                        <a:ea typeface="Roboto"/>
                        <a:cs typeface="Roboto"/>
                        <a:sym typeface="Roboto"/>
                      </a:endParaRPr>
                    </a:p>
                    <a:p>
                      <a:pPr marL="114300" lvl="0" indent="0" algn="ctr" rtl="0">
                        <a:lnSpc>
                          <a:spcPct val="115000"/>
                        </a:lnSpc>
                        <a:spcBef>
                          <a:spcPts val="0"/>
                        </a:spcBef>
                        <a:spcAft>
                          <a:spcPts val="0"/>
                        </a:spcAft>
                        <a:buClr>
                          <a:schemeClr val="dk2"/>
                        </a:buClr>
                        <a:buSzPts val="1800"/>
                        <a:buNone/>
                      </a:pPr>
                      <a:r>
                        <a:rPr lang="fr-CA" sz="1400">
                          <a:solidFill>
                            <a:schemeClr val="dk2"/>
                          </a:solidFill>
                          <a:latin typeface="Roboto"/>
                          <a:ea typeface="Roboto"/>
                          <a:cs typeface="Roboto"/>
                          <a:sym typeface="Roboto"/>
                        </a:rPr>
                        <a:t>Zones humides</a:t>
                      </a:r>
                      <a:endParaRPr sz="1400">
                        <a:solidFill>
                          <a:schemeClr val="dk2"/>
                        </a:solidFill>
                        <a:latin typeface="Roboto"/>
                        <a:ea typeface="Roboto"/>
                        <a:cs typeface="Roboto"/>
                        <a:sym typeface="Roboto"/>
                      </a:endParaRPr>
                    </a:p>
                    <a:p>
                      <a:pPr marL="114300" lvl="0" indent="0" algn="ctr" rtl="0">
                        <a:lnSpc>
                          <a:spcPct val="115000"/>
                        </a:lnSpc>
                        <a:spcBef>
                          <a:spcPts val="0"/>
                        </a:spcBef>
                        <a:spcAft>
                          <a:spcPts val="0"/>
                        </a:spcAft>
                        <a:buClr>
                          <a:schemeClr val="dk2"/>
                        </a:buClr>
                        <a:buSzPts val="1800"/>
                        <a:buNone/>
                      </a:pPr>
                      <a:r>
                        <a:rPr lang="fr-CA" sz="1400">
                          <a:solidFill>
                            <a:schemeClr val="dk2"/>
                          </a:solidFill>
                          <a:latin typeface="Roboto"/>
                          <a:ea typeface="Roboto"/>
                          <a:cs typeface="Roboto"/>
                          <a:sym typeface="Roboto"/>
                        </a:rPr>
                        <a:t>Terre protégées*</a:t>
                      </a:r>
                      <a:endParaRPr sz="1400">
                        <a:solidFill>
                          <a:schemeClr val="dk2"/>
                        </a:solidFill>
                        <a:latin typeface="Roboto"/>
                        <a:ea typeface="Roboto"/>
                        <a:cs typeface="Roboto"/>
                        <a:sym typeface="Roboto"/>
                      </a:endParaRPr>
                    </a:p>
                    <a:p>
                      <a:pPr marL="0" lvl="0" indent="0" algn="ctr" rtl="0">
                        <a:lnSpc>
                          <a:spcPct val="115000"/>
                        </a:lnSpc>
                        <a:spcBef>
                          <a:spcPts val="1200"/>
                        </a:spcBef>
                        <a:spcAft>
                          <a:spcPts val="1200"/>
                        </a:spcAft>
                        <a:buNone/>
                      </a:pPr>
                      <a:r>
                        <a:rPr lang="fr-CA" sz="1400" i="1">
                          <a:solidFill>
                            <a:schemeClr val="dk2"/>
                          </a:solidFill>
                          <a:latin typeface="Roboto"/>
                          <a:ea typeface="Roboto"/>
                          <a:cs typeface="Roboto"/>
                          <a:sym typeface="Roboto"/>
                        </a:rPr>
                        <a:t>* agriculture, </a:t>
                      </a:r>
                      <a:r>
                        <a:rPr lang="fr-CA" sz="1400" i="1">
                          <a:solidFill>
                            <a:schemeClr val="dk2"/>
                          </a:solidFill>
                          <a:latin typeface="Roboto"/>
                          <a:ea typeface="Roboto"/>
                          <a:cs typeface="Roboto"/>
                        </a:rPr>
                        <a:t>prairie</a:t>
                      </a:r>
                      <a:br>
                        <a:rPr lang="fr-CA" sz="1400" i="1">
                          <a:solidFill>
                            <a:srgbClr val="595959"/>
                          </a:solidFill>
                          <a:latin typeface="Roboto"/>
                          <a:ea typeface="Roboto"/>
                          <a:cs typeface="Roboto"/>
                        </a:rPr>
                      </a:br>
                      <a:r>
                        <a:rPr lang="fr-CA" sz="1400" i="1">
                          <a:solidFill>
                            <a:schemeClr val="dk2"/>
                          </a:solidFill>
                          <a:latin typeface="Roboto"/>
                          <a:ea typeface="Roboto"/>
                          <a:cs typeface="Roboto"/>
                        </a:rPr>
                        <a:t>ou</a:t>
                      </a:r>
                      <a:r>
                        <a:rPr lang="fr-CA" sz="1400" i="1">
                          <a:solidFill>
                            <a:schemeClr val="dk2"/>
                          </a:solidFill>
                          <a:latin typeface="Roboto"/>
                          <a:ea typeface="Roboto"/>
                          <a:cs typeface="Roboto"/>
                          <a:sym typeface="Roboto"/>
                        </a:rPr>
                        <a:t> zones humides</a:t>
                      </a:r>
                      <a:endParaRPr sz="1400">
                        <a:solidFill>
                          <a:schemeClr val="dk2"/>
                        </a:solidFill>
                        <a:latin typeface="Roboto"/>
                        <a:ea typeface="Roboto"/>
                        <a:cs typeface="Roboto"/>
                        <a:sym typeface="Roboto"/>
                      </a:endParaRPr>
                    </a:p>
                  </a:txBody>
                  <a:tcPr marL="91425" marR="91425" marT="91425" marB="91425" anchor="ctr">
                    <a:lnT w="9525" cap="flat" cmpd="sng">
                      <a:solidFill>
                        <a:srgbClr val="9E9E9E"/>
                      </a:solidFill>
                      <a:prstDash val="solid"/>
                      <a:round/>
                      <a:headEnd type="none" w="sm" len="sm"/>
                      <a:tailEnd type="none" w="sm" len="sm"/>
                    </a:lnT>
                  </a:tcPr>
                </a:tc>
                <a:tc>
                  <a:txBody>
                    <a:bodyPr/>
                    <a:lstStyle/>
                    <a:p>
                      <a:pPr marL="114300" marR="0" lvl="0" indent="0" algn="ctr" rtl="0">
                        <a:lnSpc>
                          <a:spcPct val="115000"/>
                        </a:lnSpc>
                        <a:spcBef>
                          <a:spcPts val="0"/>
                        </a:spcBef>
                        <a:spcAft>
                          <a:spcPts val="0"/>
                        </a:spcAft>
                        <a:buClr>
                          <a:schemeClr val="dk2"/>
                        </a:buClr>
                        <a:buSzPts val="1800"/>
                        <a:buNone/>
                      </a:pPr>
                      <a:r>
                        <a:rPr lang="fr-CA" sz="1400">
                          <a:solidFill>
                            <a:schemeClr val="dk2"/>
                          </a:solidFill>
                          <a:latin typeface="Roboto"/>
                          <a:ea typeface="Roboto"/>
                          <a:cs typeface="Roboto"/>
                          <a:sym typeface="Roboto"/>
                        </a:rPr>
                        <a:t>Forêt</a:t>
                      </a:r>
                    </a:p>
                    <a:p>
                      <a:pPr marL="114300" marR="0" lvl="0" indent="0" algn="ctr" rtl="0">
                        <a:lnSpc>
                          <a:spcPct val="115000"/>
                        </a:lnSpc>
                        <a:spcBef>
                          <a:spcPts val="0"/>
                        </a:spcBef>
                        <a:spcAft>
                          <a:spcPts val="0"/>
                        </a:spcAft>
                        <a:buClr>
                          <a:schemeClr val="dk2"/>
                        </a:buClr>
                        <a:buSzPts val="1800"/>
                        <a:buNone/>
                      </a:pPr>
                      <a:r>
                        <a:rPr lang="fr-CA" sz="1400">
                          <a:solidFill>
                            <a:schemeClr val="dk2"/>
                          </a:solidFill>
                          <a:latin typeface="Roboto"/>
                          <a:ea typeface="Roboto"/>
                          <a:cs typeface="Roboto"/>
                          <a:sym typeface="Roboto"/>
                        </a:rPr>
                        <a:t>Eau libre</a:t>
                      </a:r>
                    </a:p>
                    <a:p>
                      <a:pPr marL="114300" marR="0" lvl="0" indent="0" algn="ctr" rtl="0">
                        <a:lnSpc>
                          <a:spcPct val="115000"/>
                        </a:lnSpc>
                        <a:spcBef>
                          <a:spcPts val="0"/>
                        </a:spcBef>
                        <a:spcAft>
                          <a:spcPts val="0"/>
                        </a:spcAft>
                        <a:buClr>
                          <a:schemeClr val="dk2"/>
                        </a:buClr>
                        <a:buSzPts val="1800"/>
                        <a:buNone/>
                      </a:pPr>
                      <a:r>
                        <a:rPr lang="fr-CA" sz="1400">
                          <a:solidFill>
                            <a:schemeClr val="dk2"/>
                          </a:solidFill>
                          <a:latin typeface="Roboto"/>
                          <a:ea typeface="Roboto"/>
                          <a:cs typeface="Roboto"/>
                          <a:sym typeface="Roboto"/>
                        </a:rPr>
                        <a:t>Terre stérile</a:t>
                      </a:r>
                    </a:p>
                    <a:p>
                      <a:pPr marL="114300" marR="0" lvl="0" indent="0" algn="ctr">
                        <a:lnSpc>
                          <a:spcPct val="114999"/>
                        </a:lnSpc>
                        <a:spcBef>
                          <a:spcPts val="0"/>
                        </a:spcBef>
                        <a:spcAft>
                          <a:spcPts val="0"/>
                        </a:spcAft>
                        <a:buSzPts val="1800"/>
                        <a:buNone/>
                      </a:pPr>
                      <a:endParaRPr lang="fr-CA" sz="1400">
                        <a:solidFill>
                          <a:schemeClr val="dk2"/>
                        </a:solidFill>
                        <a:latin typeface="Roboto"/>
                        <a:ea typeface="Roboto"/>
                        <a:cs typeface="Roboto"/>
                      </a:endParaRPr>
                    </a:p>
                    <a:p>
                      <a:pPr marL="114300" marR="0" lvl="0" indent="0" algn="ctr">
                        <a:lnSpc>
                          <a:spcPct val="114999"/>
                        </a:lnSpc>
                        <a:spcBef>
                          <a:spcPts val="0"/>
                        </a:spcBef>
                        <a:spcAft>
                          <a:spcPts val="0"/>
                        </a:spcAft>
                        <a:buSzPts val="1800"/>
                        <a:buNone/>
                      </a:pPr>
                      <a:r>
                        <a:rPr lang="fr-CA" sz="1400" i="1">
                          <a:solidFill>
                            <a:schemeClr val="dk2"/>
                          </a:solidFill>
                          <a:latin typeface="Roboto"/>
                          <a:ea typeface="Roboto"/>
                          <a:cs typeface="Roboto"/>
                        </a:rPr>
                        <a:t>(choisir un autre site)</a:t>
                      </a:r>
                      <a:endParaRPr lang="fr-CA" sz="1400">
                        <a:solidFill>
                          <a:schemeClr val="dk2"/>
                        </a:solidFill>
                        <a:latin typeface="Roboto"/>
                        <a:ea typeface="Roboto"/>
                        <a:cs typeface="Roboto"/>
                      </a:endParaRPr>
                    </a:p>
                  </a:txBody>
                  <a:tcPr marL="91425" marR="91425" marT="91425" marB="91425" anchor="ctr">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1"/>
                  </a:ext>
                </a:extLst>
              </a:tr>
            </a:tbl>
          </a:graphicData>
        </a:graphic>
      </p:graphicFrame>
      <p:sp>
        <p:nvSpPr>
          <p:cNvPr id="4" name="Google Shape;269;p32">
            <a:extLst>
              <a:ext uri="{FF2B5EF4-FFF2-40B4-BE49-F238E27FC236}">
                <a16:creationId xmlns:a16="http://schemas.microsoft.com/office/drawing/2014/main" id="{6D0D7549-8C83-17C1-6287-01FE5C71FE18}"/>
              </a:ext>
            </a:extLst>
          </p:cNvPr>
          <p:cNvSpPr txBox="1"/>
          <p:nvPr/>
        </p:nvSpPr>
        <p:spPr>
          <a:xfrm>
            <a:off x="322750" y="271775"/>
            <a:ext cx="8207585" cy="892522"/>
          </a:xfrm>
          <a:prstGeom prst="rect">
            <a:avLst/>
          </a:prstGeom>
          <a:noFill/>
          <a:ln>
            <a:noFill/>
          </a:ln>
        </p:spPr>
        <p:txBody>
          <a:bodyPr spcFirstLastPara="1" wrap="square" lIns="91425" tIns="91425" rIns="91425" bIns="91425" anchor="t" anchorCtr="0">
            <a:spAutoFit/>
          </a:bodyPr>
          <a:lstStyle/>
          <a:p>
            <a:r>
              <a:rPr lang="en-CA" sz="2800" b="1" err="1">
                <a:solidFill>
                  <a:schemeClr val="dk1"/>
                </a:solidFill>
                <a:latin typeface="Roboto"/>
                <a:ea typeface="Roboto"/>
                <a:cs typeface="Roboto"/>
              </a:rPr>
              <a:t>Précision</a:t>
            </a:r>
            <a:r>
              <a:rPr lang="en-CA" sz="2800" b="1">
                <a:solidFill>
                  <a:schemeClr val="dk1"/>
                </a:solidFill>
                <a:latin typeface="Roboto"/>
                <a:ea typeface="Roboto"/>
                <a:cs typeface="Roboto"/>
              </a:rPr>
              <a:t> sur le choix d'un site </a:t>
            </a:r>
            <a:r>
              <a:rPr lang="en-CA" sz="2800" b="1" err="1">
                <a:solidFill>
                  <a:schemeClr val="dk1"/>
                </a:solidFill>
                <a:latin typeface="Roboto"/>
                <a:ea typeface="Roboto"/>
                <a:cs typeface="Roboto"/>
              </a:rPr>
              <a:t>d'inventaire</a:t>
            </a:r>
            <a:endParaRPr lang="en-US" err="1">
              <a:solidFill>
                <a:schemeClr val="dk1"/>
              </a:solidFill>
            </a:endParaRPr>
          </a:p>
          <a:p>
            <a:r>
              <a:rPr lang="en-CA" sz="1800">
                <a:solidFill>
                  <a:schemeClr val="dk1"/>
                </a:solidFill>
                <a:ea typeface="Roboto"/>
              </a:rPr>
              <a:t>Le site doit </a:t>
            </a:r>
            <a:r>
              <a:rPr lang="en-CA" sz="1800" err="1">
                <a:solidFill>
                  <a:schemeClr val="dk1"/>
                </a:solidFill>
                <a:ea typeface="Roboto"/>
              </a:rPr>
              <a:t>être</a:t>
            </a:r>
            <a:r>
              <a:rPr lang="en-CA" sz="1800">
                <a:solidFill>
                  <a:schemeClr val="dk1"/>
                </a:solidFill>
                <a:ea typeface="Roboto"/>
              </a:rPr>
              <a:t> </a:t>
            </a:r>
            <a:r>
              <a:rPr lang="en-CA" sz="1800" err="1">
                <a:solidFill>
                  <a:schemeClr val="dk1"/>
                </a:solidFill>
                <a:ea typeface="Roboto"/>
              </a:rPr>
              <a:t>ciblé</a:t>
            </a:r>
            <a:r>
              <a:rPr lang="en-CA" sz="1800">
                <a:solidFill>
                  <a:schemeClr val="dk1"/>
                </a:solidFill>
                <a:ea typeface="Roboto"/>
              </a:rPr>
              <a:t> par le </a:t>
            </a:r>
            <a:r>
              <a:rPr lang="en-CA" sz="1800" err="1">
                <a:solidFill>
                  <a:schemeClr val="dk1"/>
                </a:solidFill>
                <a:ea typeface="Roboto"/>
              </a:rPr>
              <a:t>protocole</a:t>
            </a:r>
            <a:r>
              <a:rPr lang="en-CA" sz="1800">
                <a:solidFill>
                  <a:schemeClr val="dk1"/>
                </a:solidFill>
                <a:ea typeface="Roboto"/>
              </a:rPr>
              <a:t> (</a:t>
            </a:r>
            <a:r>
              <a:rPr lang="en-CA" sz="1800" err="1">
                <a:solidFill>
                  <a:schemeClr val="dk1"/>
                </a:solidFill>
                <a:ea typeface="Roboto"/>
              </a:rPr>
              <a:t>adéquat</a:t>
            </a:r>
            <a:r>
              <a:rPr lang="en-CA" sz="1800">
                <a:solidFill>
                  <a:schemeClr val="dk1"/>
                </a:solidFill>
                <a:ea typeface="Roboto"/>
              </a:rPr>
              <a:t> pour le </a:t>
            </a:r>
            <a:r>
              <a:rPr lang="en-CA" sz="1800" err="1">
                <a:solidFill>
                  <a:schemeClr val="dk1"/>
                </a:solidFill>
                <a:ea typeface="Roboto"/>
              </a:rPr>
              <a:t>monarque</a:t>
            </a:r>
            <a:r>
              <a:rPr lang="en-CA" sz="1800">
                <a:solidFill>
                  <a:schemeClr val="dk1"/>
                </a:solidFill>
                <a:ea typeface="Roboto"/>
              </a:rPr>
              <a:t>)</a:t>
            </a:r>
            <a:endParaRPr lang="en-CA">
              <a:solidFill>
                <a:schemeClr val="dk1"/>
              </a:solidFill>
            </a:endParaRPr>
          </a:p>
        </p:txBody>
      </p:sp>
      <p:sp>
        <p:nvSpPr>
          <p:cNvPr id="8" name="Rectangle 7">
            <a:extLst>
              <a:ext uri="{FF2B5EF4-FFF2-40B4-BE49-F238E27FC236}">
                <a16:creationId xmlns:a16="http://schemas.microsoft.com/office/drawing/2014/main" id="{5D84D30E-E93D-D334-A1AA-2684605F42D0}"/>
              </a:ext>
            </a:extLst>
          </p:cNvPr>
          <p:cNvSpPr/>
          <p:nvPr/>
        </p:nvSpPr>
        <p:spPr>
          <a:xfrm>
            <a:off x="-2022" y="4766733"/>
            <a:ext cx="1652754" cy="378616"/>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r>
              <a:rPr lang="en-GB" sz="1000" err="1">
                <a:solidFill>
                  <a:schemeClr val="tx1"/>
                </a:solidFill>
                <a:cs typeface="Arial"/>
              </a:rPr>
              <a:t>Protocole</a:t>
            </a:r>
            <a:r>
              <a:rPr lang="en-GB" sz="1000">
                <a:solidFill>
                  <a:schemeClr val="tx1"/>
                </a:solidFill>
                <a:cs typeface="Arial"/>
              </a:rPr>
              <a:t> p.11, Tableau 2</a:t>
            </a:r>
          </a:p>
        </p:txBody>
      </p:sp>
      <p:pic>
        <p:nvPicPr>
          <p:cNvPr id="5" name="Google Shape;261;p31" descr="Une image contenant Papillons de jour et de nuit, papillon, insecte, invertébré&#10;&#10;Description générée automatiquement">
            <a:extLst>
              <a:ext uri="{FF2B5EF4-FFF2-40B4-BE49-F238E27FC236}">
                <a16:creationId xmlns:a16="http://schemas.microsoft.com/office/drawing/2014/main" id="{8D208021-FFFF-FFDB-DCEA-905335B15320}"/>
              </a:ext>
            </a:extLst>
          </p:cNvPr>
          <p:cNvPicPr preferRelativeResize="0"/>
          <p:nvPr/>
        </p:nvPicPr>
        <p:blipFill>
          <a:blip r:embed="rId3">
            <a:alphaModFix/>
          </a:blip>
          <a:stretch>
            <a:fillRect/>
          </a:stretch>
        </p:blipFill>
        <p:spPr>
          <a:xfrm rot="19260000">
            <a:off x="3757168" y="2359207"/>
            <a:ext cx="666744" cy="429538"/>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94500717BD864F9B32A0E8492D61EA" ma:contentTypeVersion="19" ma:contentTypeDescription="Create a new document." ma:contentTypeScope="" ma:versionID="26414c11ad4176fa0edd5fbcc6c704d9">
  <xsd:schema xmlns:xsd="http://www.w3.org/2001/XMLSchema" xmlns:xs="http://www.w3.org/2001/XMLSchema" xmlns:p="http://schemas.microsoft.com/office/2006/metadata/properties" xmlns:ns2="50fc9ab4-4a54-4d55-ba1d-7138947c1486" xmlns:ns3="243298d2-cb24-41b4-be4b-503e3b35805c" targetNamespace="http://schemas.microsoft.com/office/2006/metadata/properties" ma:root="true" ma:fieldsID="5f22ce8cc39407eeb6241c9ff0ed8e37" ns2:_="" ns3:_="">
    <xsd:import namespace="50fc9ab4-4a54-4d55-ba1d-7138947c1486"/>
    <xsd:import namespace="243298d2-cb24-41b4-be4b-503e3b35805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3:SharedWithUsers" minOccurs="0"/>
                <xsd:element ref="ns3:SharedWithDetails" minOccurs="0"/>
                <xsd:element ref="ns2:Review_x0020_By"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fc9ab4-4a54-4d55-ba1d-7138947c148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Review_x0020_By" ma:index="17" nillable="true" ma:displayName="Review By" ma:format="DateOnly" ma:internalName="Review_x0020_By">
      <xsd:simpleType>
        <xsd:restriction base="dms:DateTime"/>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40baf3b-7a21-4a1c-b959-229549f45ce5"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CR" ma:index="24" nillable="true" ma:displayName="Extracted Text" ma:internalName="MediaServiceOCR" ma:readOnly="true">
      <xsd:simpleType>
        <xsd:restriction base="dms:Note">
          <xsd:maxLength value="255"/>
        </xsd:restrictio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3298d2-cb24-41b4-be4b-503e3b35805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2f4d008-c7b7-48d9-b4ca-0b0f5e6c273c}" ma:internalName="TaxCatchAll" ma:showField="CatchAllData" ma:web="243298d2-cb24-41b4-be4b-503e3b35805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view_x0020_By xmlns="50fc9ab4-4a54-4d55-ba1d-7138947c1486" xsi:nil="true"/>
    <TaxCatchAll xmlns="243298d2-cb24-41b4-be4b-503e3b35805c" xsi:nil="true"/>
    <lcf76f155ced4ddcb4097134ff3c332f xmlns="50fc9ab4-4a54-4d55-ba1d-7138947c148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B0133308-6658-4EE0-9646-49FBAD64B28B}"/>
</file>

<file path=customXml/itemProps2.xml><?xml version="1.0" encoding="utf-8"?>
<ds:datastoreItem xmlns:ds="http://schemas.openxmlformats.org/officeDocument/2006/customXml" ds:itemID="{21E36DB4-623A-4E15-9386-A53A22FC24DC}"/>
</file>

<file path=customXml/itemProps3.xml><?xml version="1.0" encoding="utf-8"?>
<ds:datastoreItem xmlns:ds="http://schemas.openxmlformats.org/officeDocument/2006/customXml" ds:itemID="{995D2101-3A14-494F-8D91-1FBC93C10FC7}"/>
</file>

<file path=docProps/app.xml><?xml version="1.0" encoding="utf-8"?>
<Properties xmlns="http://schemas.openxmlformats.org/officeDocument/2006/extended-properties" xmlns:vt="http://schemas.openxmlformats.org/officeDocument/2006/docPropsVTypes">
  <Application>Microsoft Office PowerPoint</Application>
  <PresentationFormat>Affichage à l'écran (16:9)</PresentationFormat>
  <Slides>26</Slides>
  <Notes>25</Notes>
  <HiddenSlides>0</HiddenSlides>
  <ScaleCrop>false</ScaleCrop>
  <HeadingPairs>
    <vt:vector size="4" baseType="variant">
      <vt:variant>
        <vt:lpstr>Thème</vt:lpstr>
      </vt:variant>
      <vt:variant>
        <vt:i4>1</vt:i4>
      </vt:variant>
      <vt:variant>
        <vt:lpstr>Titres des diapositives</vt:lpstr>
      </vt:variant>
      <vt:variant>
        <vt:i4>26</vt:i4>
      </vt:variant>
    </vt:vector>
  </HeadingPairs>
  <TitlesOfParts>
    <vt:vector size="27" baseType="lpstr">
      <vt:lpstr>Simple Light</vt:lpstr>
      <vt:lpstr>Mission monarque</vt:lpstr>
      <vt:lpstr>À qui s'adresse cette formation? </vt:lpstr>
      <vt:lpstr>Visée de la formation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Pause (10 min)  À suivre :  Sélection de site, mise en place  et description de la parcelle  (p. 9-24)  mmx.mission-monarch.org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cp:revision>16</cp:revision>
  <dcterms:modified xsi:type="dcterms:W3CDTF">2024-04-02T15:37:30Z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0x0101002794500717BD864F9B32A0E8492D61EA</vt:lpwstr>
  </property>
</Properties>
</file>